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86" r:id="rId4"/>
    <p:sldId id="270" r:id="rId5"/>
    <p:sldId id="288" r:id="rId6"/>
    <p:sldId id="289" r:id="rId7"/>
    <p:sldId id="290" r:id="rId8"/>
    <p:sldId id="291" r:id="rId9"/>
    <p:sldId id="292" r:id="rId10"/>
    <p:sldId id="293" r:id="rId11"/>
    <p:sldId id="287"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7C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92" d="100"/>
          <a:sy n="92" d="100"/>
        </p:scale>
        <p:origin x="1171" y="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6" name="Rectangle 5"/>
          <p:cNvSpPr/>
          <p:nvPr userDrawn="1"/>
        </p:nvSpPr>
        <p:spPr>
          <a:xfrm>
            <a:off x="1" y="-61546"/>
            <a:ext cx="9144000" cy="4114800"/>
          </a:xfrm>
          <a:prstGeom prst="rect">
            <a:avLst/>
          </a:prstGeom>
          <a:gradFill flip="none" rotWithShape="1">
            <a:gsLst>
              <a:gs pos="0">
                <a:schemeClr val="bg1"/>
              </a:gs>
              <a:gs pos="84000">
                <a:schemeClr val="tx1">
                  <a:alpha val="67000"/>
                  <a:lumMod val="89000"/>
                  <a:lumOff val="11000"/>
                </a:schemeClr>
              </a:gs>
              <a:gs pos="53000">
                <a:schemeClr val="tx1">
                  <a:lumMod val="50000"/>
                  <a:lumOff val="50000"/>
                  <a:alpha val="63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p:cNvSpPr>
            <a:spLocks noGrp="1"/>
          </p:cNvSpPr>
          <p:nvPr>
            <p:ph type="ctrTitle"/>
          </p:nvPr>
        </p:nvSpPr>
        <p:spPr>
          <a:xfrm>
            <a:off x="180804" y="3099962"/>
            <a:ext cx="8759536" cy="1906587"/>
          </a:xfrm>
        </p:spPr>
        <p:txBody>
          <a:bodyPr anchor="b"/>
          <a:lstStyle>
            <a:lvl1pPr algn="l">
              <a:defRPr sz="6000">
                <a:latin typeface="Showcard Gothic" panose="04020904020102020604" pitchFamily="82" charset="0"/>
              </a:defRPr>
            </a:lvl1pPr>
          </a:lstStyle>
          <a:p>
            <a:r>
              <a:rPr lang="en-US"/>
              <a:t>Click to edit Master title style</a:t>
            </a:r>
            <a:endParaRPr lang="en-US" dirty="0"/>
          </a:p>
        </p:txBody>
      </p:sp>
      <p:sp>
        <p:nvSpPr>
          <p:cNvPr id="3" name="Subtitle 2"/>
          <p:cNvSpPr>
            <a:spLocks noGrp="1"/>
          </p:cNvSpPr>
          <p:nvPr>
            <p:ph type="subTitle" idx="1"/>
          </p:nvPr>
        </p:nvSpPr>
        <p:spPr>
          <a:xfrm>
            <a:off x="598519" y="5072124"/>
            <a:ext cx="7255213" cy="1221276"/>
          </a:xfrm>
        </p:spPr>
        <p:txBody>
          <a:bodyPr/>
          <a:lstStyle>
            <a:lvl1pPr marL="0" indent="0" algn="l">
              <a:buNone/>
              <a:defRPr sz="2400"/>
            </a:lvl1pPr>
            <a:lvl2pPr marL="457167" indent="0" algn="ctr">
              <a:buNone/>
              <a:defRPr sz="2000"/>
            </a:lvl2pPr>
            <a:lvl3pPr marL="914332" indent="0" algn="ctr">
              <a:buNone/>
              <a:defRPr sz="1800"/>
            </a:lvl3pPr>
            <a:lvl4pPr marL="1371498" indent="0" algn="ctr">
              <a:buNone/>
              <a:defRPr sz="1600"/>
            </a:lvl4pPr>
            <a:lvl5pPr marL="1828664" indent="0" algn="ctr">
              <a:buNone/>
              <a:defRPr sz="1600"/>
            </a:lvl5pPr>
            <a:lvl6pPr marL="2285830" indent="0" algn="ctr">
              <a:buNone/>
              <a:defRPr sz="1600"/>
            </a:lvl6pPr>
            <a:lvl7pPr marL="2742994" indent="0" algn="ctr">
              <a:buNone/>
              <a:defRPr sz="1600"/>
            </a:lvl7pPr>
            <a:lvl8pPr marL="3200160" indent="0" algn="ctr">
              <a:buNone/>
              <a:defRPr sz="1600"/>
            </a:lvl8pPr>
            <a:lvl9pPr marL="3657327" indent="0" algn="ctr">
              <a:buNone/>
              <a:defRPr sz="1600"/>
            </a:lvl9pPr>
          </a:lstStyle>
          <a:p>
            <a:r>
              <a:rPr lang="en-US"/>
              <a:t>Click to edit Master subtitle style</a:t>
            </a:r>
            <a:endParaRPr lang="en-US" dirty="0"/>
          </a:p>
        </p:txBody>
      </p:sp>
      <p:sp>
        <p:nvSpPr>
          <p:cNvPr id="4" name="TextBox 3"/>
          <p:cNvSpPr txBox="1"/>
          <p:nvPr userDrawn="1"/>
        </p:nvSpPr>
        <p:spPr>
          <a:xfrm>
            <a:off x="2548293" y="153335"/>
            <a:ext cx="6184706" cy="584775"/>
          </a:xfrm>
          <a:prstGeom prst="rect">
            <a:avLst/>
          </a:prstGeom>
          <a:noFill/>
        </p:spPr>
        <p:txBody>
          <a:bodyPr wrap="none" rtlCol="0">
            <a:spAutoFit/>
          </a:bodyPr>
          <a:lstStyle/>
          <a:p>
            <a:r>
              <a:rPr lang="en-US" sz="3200" dirty="0">
                <a:solidFill>
                  <a:srgbClr val="FF0000"/>
                </a:solidFill>
                <a:latin typeface="Showcard Gothic" panose="04020904020102020604" pitchFamily="82" charset="0"/>
              </a:rPr>
              <a:t>STEAM Clown™ Productions</a:t>
            </a:r>
          </a:p>
        </p:txBody>
      </p:sp>
      <p:pic>
        <p:nvPicPr>
          <p:cNvPr id="9" name="Picture 8">
            <a:extLst>
              <a:ext uri="{FF2B5EF4-FFF2-40B4-BE49-F238E27FC236}">
                <a16:creationId xmlns:a16="http://schemas.microsoft.com/office/drawing/2014/main" id="{732D8448-2717-4951-8439-1AC925D24E6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1670" y="89397"/>
            <a:ext cx="2575027" cy="2724881"/>
          </a:xfrm>
          <a:prstGeom prst="rect">
            <a:avLst/>
          </a:prstGeom>
        </p:spPr>
      </p:pic>
    </p:spTree>
    <p:extLst>
      <p:ext uri="{BB962C8B-B14F-4D97-AF65-F5344CB8AC3E}">
        <p14:creationId xmlns:p14="http://schemas.microsoft.com/office/powerpoint/2010/main" val="36647126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80805" y="1457326"/>
            <a:ext cx="8772005" cy="4719638"/>
          </a:xfrm>
        </p:spPr>
        <p:txBody>
          <a:bodyPr/>
          <a:lstStyle>
            <a:lvl1pPr marL="228584" indent="-228584">
              <a:buFont typeface="Arial" panose="020B0604020202020204" pitchFamily="34" charset="0"/>
              <a:buChar char="•"/>
              <a:defRPr/>
            </a:lvl1pPr>
            <a:lvl2pPr marL="800040" indent="-342874">
              <a:buFont typeface="Arial" panose="020B0604020202020204" pitchFamily="34" charset="0"/>
              <a:buChar char="•"/>
              <a:defRPr/>
            </a:lvl2pPr>
            <a:lvl3pPr marL="1142914" indent="-228584">
              <a:buFont typeface="Arial" panose="020B0604020202020204" pitchFamily="34" charset="0"/>
              <a:buChar char="•"/>
              <a:defRPr/>
            </a:lvl3pPr>
            <a:lvl4pPr marL="1600080" indent="-228584">
              <a:buFont typeface="Arial" panose="020B0604020202020204" pitchFamily="34" charset="0"/>
              <a:buChar char="•"/>
              <a:defRPr/>
            </a:lvl4pPr>
            <a:lvl5pPr marL="2057247" indent="-228584">
              <a:buFont typeface="Arial" panose="020B0604020202020204" pitchFamily="34" charset="0"/>
              <a:buChar cha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itle 4"/>
          <p:cNvSpPr>
            <a:spLocks noGrp="1"/>
          </p:cNvSpPr>
          <p:nvPr>
            <p:ph type="title"/>
          </p:nvPr>
        </p:nvSpPr>
        <p:spPr>
          <a:xfrm>
            <a:off x="180805" y="107951"/>
            <a:ext cx="8772005" cy="1254124"/>
          </a:xfrm>
        </p:spPr>
        <p:txBody>
          <a:bodyPr/>
          <a:lstStyle>
            <a:lvl1pPr>
              <a:defRPr>
                <a:latin typeface="Showcard Gothic" panose="04020904020102020604" pitchFamily="82" charset="0"/>
              </a:defRPr>
            </a:lvl1pPr>
          </a:lstStyle>
          <a:p>
            <a:r>
              <a:rPr lang="en-US"/>
              <a:t>Click to edit Master title style</a:t>
            </a:r>
            <a:endParaRPr lang="en-US" dirty="0"/>
          </a:p>
        </p:txBody>
      </p:sp>
    </p:spTree>
    <p:extLst>
      <p:ext uri="{BB962C8B-B14F-4D97-AF65-F5344CB8AC3E}">
        <p14:creationId xmlns:p14="http://schemas.microsoft.com/office/powerpoint/2010/main" val="39971747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74570" y="113980"/>
            <a:ext cx="8772005" cy="1254124"/>
          </a:xfrm>
        </p:spPr>
        <p:txBody>
          <a:bodyPr/>
          <a:lstStyle>
            <a:lvl1pPr>
              <a:defRPr>
                <a:latin typeface="Showcard Gothic" panose="04020904020102020604" pitchFamily="82" charset="0"/>
              </a:defRPr>
            </a:lvl1pPr>
          </a:lstStyle>
          <a:p>
            <a:r>
              <a:rPr lang="en-US"/>
              <a:t>Click to edit Master title style</a:t>
            </a:r>
            <a:endParaRPr lang="en-US" dirty="0"/>
          </a:p>
        </p:txBody>
      </p:sp>
    </p:spTree>
    <p:extLst>
      <p:ext uri="{BB962C8B-B14F-4D97-AF65-F5344CB8AC3E}">
        <p14:creationId xmlns:p14="http://schemas.microsoft.com/office/powerpoint/2010/main" val="18730093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85002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69747" y="113981"/>
            <a:ext cx="8772005" cy="1254124"/>
          </a:xfrm>
        </p:spPr>
        <p:txBody>
          <a:bodyPr/>
          <a:lstStyle>
            <a:lvl1pPr>
              <a:defRPr>
                <a:solidFill>
                  <a:schemeClr val="tx1"/>
                </a:solidFill>
                <a:latin typeface="Showcard Gothic" panose="04020904020102020604" pitchFamily="82" charset="0"/>
              </a:defRPr>
            </a:lvl1pPr>
          </a:lstStyle>
          <a:p>
            <a:r>
              <a:rPr lang="en-US"/>
              <a:t>Click to edit Master title style</a:t>
            </a:r>
            <a:endParaRPr lang="en-US" dirty="0"/>
          </a:p>
        </p:txBody>
      </p:sp>
      <p:sp>
        <p:nvSpPr>
          <p:cNvPr id="3" name="Content Placeholder 2"/>
          <p:cNvSpPr>
            <a:spLocks noGrp="1"/>
          </p:cNvSpPr>
          <p:nvPr>
            <p:ph sz="half" idx="1"/>
          </p:nvPr>
        </p:nvSpPr>
        <p:spPr>
          <a:xfrm>
            <a:off x="169747" y="1448936"/>
            <a:ext cx="4256783" cy="47196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32271" y="1448936"/>
            <a:ext cx="4309481" cy="47196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430163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9747" y="113987"/>
            <a:ext cx="8772005" cy="1254125"/>
          </a:xfrm>
        </p:spPr>
        <p:txBody>
          <a:bodyPr/>
          <a:lstStyle>
            <a:lvl1pPr>
              <a:defRPr>
                <a:latin typeface="Showcard Gothic" panose="04020904020102020604" pitchFamily="82" charset="0"/>
              </a:defRPr>
            </a:lvl1pPr>
          </a:lstStyle>
          <a:p>
            <a:r>
              <a:rPr lang="en-US"/>
              <a:t>Click to edit Master title style</a:t>
            </a:r>
            <a:endParaRPr lang="en-US" dirty="0"/>
          </a:p>
        </p:txBody>
      </p:sp>
      <p:sp>
        <p:nvSpPr>
          <p:cNvPr id="3" name="Text Placeholder 2"/>
          <p:cNvSpPr>
            <a:spLocks noGrp="1"/>
          </p:cNvSpPr>
          <p:nvPr>
            <p:ph type="body" idx="1"/>
          </p:nvPr>
        </p:nvSpPr>
        <p:spPr>
          <a:xfrm>
            <a:off x="169748" y="1460734"/>
            <a:ext cx="4263017" cy="762000"/>
          </a:xfrm>
        </p:spPr>
        <p:txBody>
          <a:bodyPr anchor="t"/>
          <a:lstStyle>
            <a:lvl1pPr marL="0" indent="0">
              <a:buNone/>
              <a:defRPr sz="24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en-US"/>
              <a:t>Edit Master text styles</a:t>
            </a:r>
          </a:p>
        </p:txBody>
      </p:sp>
      <p:sp>
        <p:nvSpPr>
          <p:cNvPr id="4" name="Content Placeholder 3"/>
          <p:cNvSpPr>
            <a:spLocks noGrp="1"/>
          </p:cNvSpPr>
          <p:nvPr>
            <p:ph sz="half" idx="2"/>
          </p:nvPr>
        </p:nvSpPr>
        <p:spPr>
          <a:xfrm>
            <a:off x="169748" y="2222733"/>
            <a:ext cx="4263017" cy="39417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38501" y="1460736"/>
            <a:ext cx="4303248" cy="761999"/>
          </a:xfrm>
        </p:spPr>
        <p:txBody>
          <a:bodyPr anchor="t"/>
          <a:lstStyle>
            <a:lvl1pPr marL="0" indent="0">
              <a:buNone/>
              <a:defRPr sz="24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en-US"/>
              <a:t>Edit Master text styles</a:t>
            </a:r>
          </a:p>
        </p:txBody>
      </p:sp>
      <p:sp>
        <p:nvSpPr>
          <p:cNvPr id="6" name="Content Placeholder 5"/>
          <p:cNvSpPr>
            <a:spLocks noGrp="1"/>
          </p:cNvSpPr>
          <p:nvPr>
            <p:ph sz="quarter" idx="4"/>
          </p:nvPr>
        </p:nvSpPr>
        <p:spPr>
          <a:xfrm>
            <a:off x="4638505" y="2222733"/>
            <a:ext cx="4303247" cy="39417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939352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4447" y="457200"/>
            <a:ext cx="3354575" cy="1600200"/>
          </a:xfrm>
        </p:spPr>
        <p:txBody>
          <a:bodyPr anchor="b"/>
          <a:lstStyle>
            <a:lvl1pPr>
              <a:defRPr sz="3200">
                <a:latin typeface="Showcard Gothic" panose="04020904020102020604" pitchFamily="82" charset="0"/>
              </a:defRPr>
            </a:lvl1pPr>
          </a:lstStyle>
          <a:p>
            <a:r>
              <a:rPr lang="en-US"/>
              <a:t>Click to edit Master title style</a:t>
            </a:r>
            <a:endParaRPr lang="en-US" dirty="0"/>
          </a:p>
        </p:txBody>
      </p:sp>
      <p:sp>
        <p:nvSpPr>
          <p:cNvPr id="3" name="Content Placeholder 2"/>
          <p:cNvSpPr>
            <a:spLocks noGrp="1"/>
          </p:cNvSpPr>
          <p:nvPr>
            <p:ph idx="1"/>
          </p:nvPr>
        </p:nvSpPr>
        <p:spPr>
          <a:xfrm>
            <a:off x="3746965" y="457201"/>
            <a:ext cx="5205845" cy="5960224"/>
          </a:xfrm>
        </p:spPr>
        <p:txBody>
          <a:bodyPr/>
          <a:lstStyle>
            <a:lvl1pPr>
              <a:defRPr sz="3200">
                <a:latin typeface="Showcard Gothic" panose="04020904020102020604" pitchFamily="82" charset="0"/>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24447" y="2057407"/>
            <a:ext cx="3354575" cy="4360025"/>
          </a:xfrm>
        </p:spPr>
        <p:txBody>
          <a:bodyPr/>
          <a:lstStyle>
            <a:lvl1pPr marL="0" indent="0">
              <a:buNone/>
              <a:defRPr sz="16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en-US"/>
              <a:t>Edit Master text styles</a:t>
            </a:r>
          </a:p>
        </p:txBody>
      </p:sp>
    </p:spTree>
    <p:extLst>
      <p:ext uri="{BB962C8B-B14F-4D97-AF65-F5344CB8AC3E}">
        <p14:creationId xmlns:p14="http://schemas.microsoft.com/office/powerpoint/2010/main" val="25701351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93271" y="107951"/>
            <a:ext cx="8756826" cy="1254124"/>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93271" y="1485904"/>
            <a:ext cx="8756826" cy="469106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5" name="Group 4"/>
          <p:cNvGrpSpPr/>
          <p:nvPr userDrawn="1"/>
        </p:nvGrpSpPr>
        <p:grpSpPr>
          <a:xfrm>
            <a:off x="7572976" y="6018415"/>
            <a:ext cx="1679089" cy="833476"/>
            <a:chOff x="10389490" y="5844132"/>
            <a:chExt cx="2366248" cy="992093"/>
          </a:xfrm>
        </p:grpSpPr>
        <p:pic>
          <p:nvPicPr>
            <p:cNvPr id="22" name="Picture 93" descr="squeakyhinge"/>
            <p:cNvPicPr>
              <a:picLocks noChangeAspect="1" noChangeArrowheads="1"/>
            </p:cNvPicPr>
            <p:nvPr userDrawn="1"/>
          </p:nvPicPr>
          <p:blipFill>
            <a:blip r:embed="rId9" cstate="print">
              <a:extLst>
                <a:ext uri="{28A0092B-C50C-407E-A947-70E740481C1C}">
                  <a14:useLocalDpi xmlns:a14="http://schemas.microsoft.com/office/drawing/2010/main" val="0"/>
                </a:ext>
              </a:extLst>
            </a:blip>
            <a:srcRect/>
            <a:stretch>
              <a:fillRect/>
            </a:stretch>
          </p:blipFill>
          <p:spPr bwMode="auto">
            <a:xfrm>
              <a:off x="10698347" y="6199454"/>
              <a:ext cx="1143000" cy="243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 name="TextBox 23"/>
            <p:cNvSpPr txBox="1"/>
            <p:nvPr userDrawn="1"/>
          </p:nvSpPr>
          <p:spPr bwMode="auto">
            <a:xfrm>
              <a:off x="10484577" y="6608470"/>
              <a:ext cx="2271161" cy="227755"/>
            </a:xfrm>
            <a:prstGeom prst="rect">
              <a:avLst/>
            </a:prstGeom>
            <a:noFill/>
            <a:ln w="9525">
              <a:noFill/>
              <a:miter lim="800000"/>
              <a:headEnd/>
              <a:tailEnd/>
            </a:ln>
          </p:spPr>
          <p:txBody>
            <a:bodyPr vert="horz" wrap="square" lIns="0" tIns="45720" rIns="91440" bIns="45720" numCol="1" rtlCol="0" anchor="t" anchorCtr="0" compatLnSpc="1">
              <a:prstTxWarp prst="textNoShape">
                <a:avLst/>
              </a:prstTxWarp>
              <a:spAutoFit/>
            </a:bodyPr>
            <a:lstStyle/>
            <a:p>
              <a:pPr marL="228584" marR="0" indent="-228584" algn="l" defTabSz="914332" rtl="0" eaLnBrk="0" fontAlgn="base" latinLnBrk="0" hangingPunct="0">
                <a:lnSpc>
                  <a:spcPct val="110000"/>
                </a:lnSpc>
                <a:spcBef>
                  <a:spcPct val="20000"/>
                </a:spcBef>
                <a:spcAft>
                  <a:spcPct val="0"/>
                </a:spcAft>
                <a:buClr>
                  <a:schemeClr val="tx2"/>
                </a:buClr>
                <a:buSzPct val="88000"/>
                <a:tabLst/>
              </a:pPr>
              <a:r>
                <a:rPr lang="en-US" sz="800" b="1" kern="0" dirty="0">
                  <a:solidFill>
                    <a:schemeClr val="tx1"/>
                  </a:solidFill>
                  <a:latin typeface="+mn-lt"/>
                </a:rPr>
                <a:t>© Copyright 2018 STEAM Clown™</a:t>
              </a:r>
              <a:endParaRPr kumimoji="0" lang="en-US" sz="800" b="1" i="0" u="none" strike="noStrike" kern="0" cap="none" spc="0" normalizeH="0" baseline="0" noProof="0" dirty="0" err="1">
                <a:ln>
                  <a:noFill/>
                </a:ln>
                <a:solidFill>
                  <a:schemeClr val="tx1"/>
                </a:solidFill>
                <a:effectLst/>
                <a:uLnTx/>
                <a:uFillTx/>
                <a:latin typeface="+mn-lt"/>
              </a:endParaRPr>
            </a:p>
          </p:txBody>
        </p:sp>
        <p:sp>
          <p:nvSpPr>
            <p:cNvPr id="4" name="TextBox 3"/>
            <p:cNvSpPr txBox="1"/>
            <p:nvPr userDrawn="1"/>
          </p:nvSpPr>
          <p:spPr>
            <a:xfrm>
              <a:off x="10389490" y="5844132"/>
              <a:ext cx="2047997" cy="846386"/>
            </a:xfrm>
            <a:prstGeom prst="rect">
              <a:avLst/>
            </a:prstGeom>
            <a:noFill/>
          </p:spPr>
          <p:txBody>
            <a:bodyPr wrap="none" rtlCol="0" anchor="ctr">
              <a:spAutoFit/>
            </a:bodyPr>
            <a:lstStyle/>
            <a:p>
              <a:pPr>
                <a:lnSpc>
                  <a:spcPct val="150000"/>
                </a:lnSpc>
              </a:pPr>
              <a:r>
                <a:rPr lang="en-US" sz="1400" dirty="0">
                  <a:latin typeface="Showcard Gothic" panose="04020904020102020604" pitchFamily="82" charset="0"/>
                </a:rPr>
                <a:t>STEAM Clown™</a:t>
              </a:r>
            </a:p>
            <a:p>
              <a:r>
                <a:rPr lang="en-US" sz="1400" dirty="0">
                  <a:latin typeface="Showcard Gothic" panose="04020904020102020604" pitchFamily="82" charset="0"/>
                </a:rPr>
                <a:t>&amp;</a:t>
              </a:r>
            </a:p>
            <a:p>
              <a:pPr algn="l"/>
              <a:r>
                <a:rPr lang="en-US" sz="1400" dirty="0">
                  <a:latin typeface="Showcard Gothic" panose="04020904020102020604" pitchFamily="82" charset="0"/>
                </a:rPr>
                <a:t>Productions</a:t>
              </a:r>
            </a:p>
          </p:txBody>
        </p:sp>
      </p:grpSp>
      <p:pic>
        <p:nvPicPr>
          <p:cNvPr id="7" name="Picture 6">
            <a:extLst>
              <a:ext uri="{FF2B5EF4-FFF2-40B4-BE49-F238E27FC236}">
                <a16:creationId xmlns:a16="http://schemas.microsoft.com/office/drawing/2014/main" id="{61A0BB66-BCE3-4FE8-A0C9-6F593FE47AD4}"/>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7008437" y="6151170"/>
            <a:ext cx="598276" cy="605543"/>
          </a:xfrm>
          <a:prstGeom prst="rect">
            <a:avLst/>
          </a:prstGeom>
        </p:spPr>
      </p:pic>
    </p:spTree>
    <p:extLst>
      <p:ext uri="{BB962C8B-B14F-4D97-AF65-F5344CB8AC3E}">
        <p14:creationId xmlns:p14="http://schemas.microsoft.com/office/powerpoint/2010/main" val="29019123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 id="2147483652" r:id="rId5"/>
    <p:sldLayoutId id="2147483653" r:id="rId6"/>
    <p:sldLayoutId id="2147483656" r:id="rId7"/>
  </p:sldLayoutIdLst>
  <p:txStyles>
    <p:titleStyle>
      <a:lvl1pPr algn="l" defTabSz="914332" rtl="0" eaLnBrk="1" latinLnBrk="0" hangingPunct="1">
        <a:lnSpc>
          <a:spcPct val="90000"/>
        </a:lnSpc>
        <a:spcBef>
          <a:spcPct val="0"/>
        </a:spcBef>
        <a:buNone/>
        <a:defRPr sz="4400" kern="1200">
          <a:solidFill>
            <a:schemeClr val="tx1"/>
          </a:solidFill>
          <a:latin typeface="Showcard Gothic" panose="04020904020102020604" pitchFamily="82" charset="0"/>
          <a:ea typeface="+mj-ea"/>
          <a:cs typeface="+mj-cs"/>
        </a:defRPr>
      </a:lvl1pPr>
    </p:titleStyle>
    <p:bodyStyle>
      <a:lvl1pPr marL="571458" indent="-571458" algn="l" defTabSz="914332"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1pPr>
      <a:lvl2pPr marL="685750" indent="-228584" algn="l" defTabSz="914332" rtl="0" eaLnBrk="1" latinLnBrk="0" hangingPunct="1">
        <a:lnSpc>
          <a:spcPct val="90000"/>
        </a:lnSpc>
        <a:spcBef>
          <a:spcPts val="500"/>
        </a:spcBef>
        <a:buFont typeface="Arial" panose="020B0604020202020204" pitchFamily="34" charset="0"/>
        <a:buChar char="•"/>
        <a:defRPr sz="3200" kern="1200">
          <a:solidFill>
            <a:schemeClr val="tx1"/>
          </a:solidFill>
          <a:latin typeface="+mn-lt"/>
          <a:ea typeface="+mn-ea"/>
          <a:cs typeface="+mn-cs"/>
        </a:defRPr>
      </a:lvl2pPr>
      <a:lvl3pPr marL="1142914" indent="-228584" algn="l" defTabSz="914332"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3pPr>
      <a:lvl4pPr marL="1371498" indent="0" algn="l" defTabSz="914332"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4pPr>
      <a:lvl5pPr marL="2057247" indent="-228584" algn="l" defTabSz="914332"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hyperlink" Target="https://creativecommons.org/faq/#what-does-some-rights-reserved-mean" TargetMode="External"/><Relationship Id="rId2" Type="http://schemas.openxmlformats.org/officeDocument/2006/relationships/hyperlink" Target="https://creativecommons.org/licenses/by-nc-sa/3.0/" TargetMode="Externa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2" Type="http://schemas.openxmlformats.org/officeDocument/2006/relationships/hyperlink" Target="http://avimagic.com/tricks/number_cards.php"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gif"/><Relationship Id="rId7" Type="http://schemas.openxmlformats.org/officeDocument/2006/relationships/image" Target="../media/image10.gif"/><Relationship Id="rId2" Type="http://schemas.openxmlformats.org/officeDocument/2006/relationships/image" Target="../media/image5.gif"/><Relationship Id="rId1" Type="http://schemas.openxmlformats.org/officeDocument/2006/relationships/slideLayout" Target="../slideLayouts/slideLayout3.xml"/><Relationship Id="rId6" Type="http://schemas.openxmlformats.org/officeDocument/2006/relationships/image" Target="../media/image9.gif"/><Relationship Id="rId5" Type="http://schemas.openxmlformats.org/officeDocument/2006/relationships/image" Target="../media/image8.gif"/><Relationship Id="rId4" Type="http://schemas.openxmlformats.org/officeDocument/2006/relationships/image" Target="../media/image7.gi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Let’s Play a Game…</a:t>
            </a:r>
          </a:p>
        </p:txBody>
      </p:sp>
      <p:sp>
        <p:nvSpPr>
          <p:cNvPr id="3" name="Subtitle 2"/>
          <p:cNvSpPr>
            <a:spLocks noGrp="1"/>
          </p:cNvSpPr>
          <p:nvPr>
            <p:ph type="subTitle" idx="1"/>
          </p:nvPr>
        </p:nvSpPr>
        <p:spPr/>
        <p:txBody>
          <a:bodyPr/>
          <a:lstStyle/>
          <a:p>
            <a:r>
              <a:rPr lang="en-US" dirty="0"/>
              <a:t>Using binary number system to “magically” guess a secret number</a:t>
            </a:r>
          </a:p>
        </p:txBody>
      </p:sp>
    </p:spTree>
    <p:extLst>
      <p:ext uri="{BB962C8B-B14F-4D97-AF65-F5344CB8AC3E}">
        <p14:creationId xmlns:p14="http://schemas.microsoft.com/office/powerpoint/2010/main" val="7924894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3D712B-095F-49C9-9D0C-DB0D8F0936B3}"/>
              </a:ext>
            </a:extLst>
          </p:cNvPr>
          <p:cNvSpPr>
            <a:spLocks noGrp="1"/>
          </p:cNvSpPr>
          <p:nvPr>
            <p:ph type="title"/>
          </p:nvPr>
        </p:nvSpPr>
        <p:spPr/>
        <p:txBody>
          <a:bodyPr>
            <a:normAutofit fontScale="90000"/>
          </a:bodyPr>
          <a:lstStyle/>
          <a:p>
            <a:r>
              <a:rPr lang="en-US" dirty="0"/>
              <a:t>Is Your Number on this card?</a:t>
            </a:r>
          </a:p>
        </p:txBody>
      </p:sp>
      <p:graphicFrame>
        <p:nvGraphicFramePr>
          <p:cNvPr id="5" name="Table 4">
            <a:extLst>
              <a:ext uri="{FF2B5EF4-FFF2-40B4-BE49-F238E27FC236}">
                <a16:creationId xmlns:a16="http://schemas.microsoft.com/office/drawing/2014/main" id="{B4B097F0-2274-4681-AB81-A8FDA3CF4AA5}"/>
              </a:ext>
            </a:extLst>
          </p:cNvPr>
          <p:cNvGraphicFramePr>
            <a:graphicFrameLocks noGrp="1"/>
          </p:cNvGraphicFramePr>
          <p:nvPr>
            <p:extLst/>
          </p:nvPr>
        </p:nvGraphicFramePr>
        <p:xfrm>
          <a:off x="174566" y="1496159"/>
          <a:ext cx="8772007" cy="4306544"/>
        </p:xfrm>
        <a:graphic>
          <a:graphicData uri="http://schemas.openxmlformats.org/drawingml/2006/table">
            <a:tbl>
              <a:tblPr firstRow="1" bandRow="1">
                <a:tableStyleId>{5C22544A-7EE6-4342-B048-85BDC9FD1C3A}</a:tableStyleId>
              </a:tblPr>
              <a:tblGrid>
                <a:gridCol w="1096501">
                  <a:extLst>
                    <a:ext uri="{9D8B030D-6E8A-4147-A177-3AD203B41FA5}">
                      <a16:colId xmlns:a16="http://schemas.microsoft.com/office/drawing/2014/main" val="20000"/>
                    </a:ext>
                  </a:extLst>
                </a:gridCol>
                <a:gridCol w="1096501">
                  <a:extLst>
                    <a:ext uri="{9D8B030D-6E8A-4147-A177-3AD203B41FA5}">
                      <a16:colId xmlns:a16="http://schemas.microsoft.com/office/drawing/2014/main" val="20001"/>
                    </a:ext>
                  </a:extLst>
                </a:gridCol>
                <a:gridCol w="1096501">
                  <a:extLst>
                    <a:ext uri="{9D8B030D-6E8A-4147-A177-3AD203B41FA5}">
                      <a16:colId xmlns:a16="http://schemas.microsoft.com/office/drawing/2014/main" val="20002"/>
                    </a:ext>
                  </a:extLst>
                </a:gridCol>
                <a:gridCol w="1076564">
                  <a:extLst>
                    <a:ext uri="{9D8B030D-6E8A-4147-A177-3AD203B41FA5}">
                      <a16:colId xmlns:a16="http://schemas.microsoft.com/office/drawing/2014/main" val="20003"/>
                    </a:ext>
                  </a:extLst>
                </a:gridCol>
                <a:gridCol w="1116437">
                  <a:extLst>
                    <a:ext uri="{9D8B030D-6E8A-4147-A177-3AD203B41FA5}">
                      <a16:colId xmlns:a16="http://schemas.microsoft.com/office/drawing/2014/main" val="20004"/>
                    </a:ext>
                  </a:extLst>
                </a:gridCol>
                <a:gridCol w="1096501">
                  <a:extLst>
                    <a:ext uri="{9D8B030D-6E8A-4147-A177-3AD203B41FA5}">
                      <a16:colId xmlns:a16="http://schemas.microsoft.com/office/drawing/2014/main" val="20005"/>
                    </a:ext>
                  </a:extLst>
                </a:gridCol>
                <a:gridCol w="1096501">
                  <a:extLst>
                    <a:ext uri="{9D8B030D-6E8A-4147-A177-3AD203B41FA5}">
                      <a16:colId xmlns:a16="http://schemas.microsoft.com/office/drawing/2014/main" val="20006"/>
                    </a:ext>
                  </a:extLst>
                </a:gridCol>
                <a:gridCol w="1096501">
                  <a:extLst>
                    <a:ext uri="{9D8B030D-6E8A-4147-A177-3AD203B41FA5}">
                      <a16:colId xmlns:a16="http://schemas.microsoft.com/office/drawing/2014/main" val="20007"/>
                    </a:ext>
                  </a:extLst>
                </a:gridCol>
              </a:tblGrid>
              <a:tr h="1076636">
                <a:tc>
                  <a:txBody>
                    <a:bodyPr/>
                    <a:lstStyle/>
                    <a:p>
                      <a:pPr algn="ctr">
                        <a:lnSpc>
                          <a:spcPct val="150000"/>
                        </a:lnSpc>
                      </a:pPr>
                      <a:r>
                        <a:rPr lang="en-US" sz="3300" b="1" dirty="0">
                          <a:solidFill>
                            <a:schemeClr val="tx1"/>
                          </a:solidFill>
                        </a:rPr>
                        <a:t>32</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33</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34</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35</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36</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37</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38</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39</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0"/>
                  </a:ext>
                </a:extLst>
              </a:tr>
              <a:tr h="1076636">
                <a:tc>
                  <a:txBody>
                    <a:bodyPr/>
                    <a:lstStyle/>
                    <a:p>
                      <a:pPr algn="ctr">
                        <a:lnSpc>
                          <a:spcPct val="150000"/>
                        </a:lnSpc>
                      </a:pPr>
                      <a:r>
                        <a:rPr lang="en-US" sz="3300" b="1" dirty="0">
                          <a:solidFill>
                            <a:schemeClr val="tx1"/>
                          </a:solidFill>
                        </a:rPr>
                        <a:t>40</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41</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42</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43</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44</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45</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46</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47</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1"/>
                  </a:ext>
                </a:extLst>
              </a:tr>
              <a:tr h="1076636">
                <a:tc>
                  <a:txBody>
                    <a:bodyPr/>
                    <a:lstStyle/>
                    <a:p>
                      <a:pPr algn="ctr">
                        <a:lnSpc>
                          <a:spcPct val="150000"/>
                        </a:lnSpc>
                      </a:pPr>
                      <a:r>
                        <a:rPr lang="en-US" sz="3300" b="1" dirty="0">
                          <a:solidFill>
                            <a:schemeClr val="tx1"/>
                          </a:solidFill>
                        </a:rPr>
                        <a:t>48</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49</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50</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51</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52</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53</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54</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55</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2"/>
                  </a:ext>
                </a:extLst>
              </a:tr>
              <a:tr h="1076636">
                <a:tc>
                  <a:txBody>
                    <a:bodyPr/>
                    <a:lstStyle/>
                    <a:p>
                      <a:pPr algn="ctr">
                        <a:lnSpc>
                          <a:spcPct val="150000"/>
                        </a:lnSpc>
                      </a:pPr>
                      <a:r>
                        <a:rPr lang="en-US" sz="3300" b="1" dirty="0">
                          <a:solidFill>
                            <a:schemeClr val="tx1"/>
                          </a:solidFill>
                        </a:rPr>
                        <a:t>56</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57</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58</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59</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60</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61</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62</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63</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32357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72695656-2C87-4C1F-9CB2-63C281C9F28B}"/>
              </a:ext>
            </a:extLst>
          </p:cNvPr>
          <p:cNvSpPr/>
          <p:nvPr/>
        </p:nvSpPr>
        <p:spPr>
          <a:xfrm>
            <a:off x="6384175" y="5951913"/>
            <a:ext cx="2759825" cy="9060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 name="Table 1">
            <a:extLst>
              <a:ext uri="{FF2B5EF4-FFF2-40B4-BE49-F238E27FC236}">
                <a16:creationId xmlns:a16="http://schemas.microsoft.com/office/drawing/2014/main" id="{5A287BB0-2B16-4C82-84AC-1EC1BB3A518B}"/>
              </a:ext>
            </a:extLst>
          </p:cNvPr>
          <p:cNvGraphicFramePr>
            <a:graphicFrameLocks noGrp="1"/>
          </p:cNvGraphicFramePr>
          <p:nvPr>
            <p:extLst>
              <p:ext uri="{D42A27DB-BD31-4B8C-83A1-F6EECF244321}">
                <p14:modId xmlns:p14="http://schemas.microsoft.com/office/powerpoint/2010/main" val="2722208971"/>
              </p:ext>
            </p:extLst>
          </p:nvPr>
        </p:nvGraphicFramePr>
        <p:xfrm>
          <a:off x="124692" y="149828"/>
          <a:ext cx="2202227" cy="5943600"/>
        </p:xfrm>
        <a:graphic>
          <a:graphicData uri="http://schemas.openxmlformats.org/drawingml/2006/table">
            <a:tbl>
              <a:tblPr firstRow="1" bandRow="1">
                <a:tableStyleId>{5C22544A-7EE6-4342-B048-85BDC9FD1C3A}</a:tableStyleId>
              </a:tblPr>
              <a:tblGrid>
                <a:gridCol w="1074763">
                  <a:extLst>
                    <a:ext uri="{9D8B030D-6E8A-4147-A177-3AD203B41FA5}">
                      <a16:colId xmlns:a16="http://schemas.microsoft.com/office/drawing/2014/main" val="20000"/>
                    </a:ext>
                  </a:extLst>
                </a:gridCol>
                <a:gridCol w="1127464">
                  <a:extLst>
                    <a:ext uri="{9D8B030D-6E8A-4147-A177-3AD203B41FA5}">
                      <a16:colId xmlns:a16="http://schemas.microsoft.com/office/drawing/2014/main" val="20001"/>
                    </a:ext>
                  </a:extLst>
                </a:gridCol>
              </a:tblGrid>
              <a:tr h="578921">
                <a:tc>
                  <a:txBody>
                    <a:bodyPr/>
                    <a:lstStyle/>
                    <a:p>
                      <a:r>
                        <a:rPr lang="en-US" sz="1600" dirty="0"/>
                        <a:t>Decimal (Base 10 )</a:t>
                      </a:r>
                    </a:p>
                  </a:txBody>
                  <a:tcPr/>
                </a:tc>
                <a:tc>
                  <a:txBody>
                    <a:bodyPr/>
                    <a:lstStyle/>
                    <a:p>
                      <a:r>
                        <a:rPr lang="en-US" sz="1600" dirty="0"/>
                        <a:t>Binary (Base 2)</a:t>
                      </a:r>
                    </a:p>
                  </a:txBody>
                  <a:tcPr/>
                </a:tc>
                <a:extLst>
                  <a:ext uri="{0D108BD9-81ED-4DB2-BD59-A6C34878D82A}">
                    <a16:rowId xmlns:a16="http://schemas.microsoft.com/office/drawing/2014/main" val="10000"/>
                  </a:ext>
                </a:extLst>
              </a:tr>
              <a:tr h="286216">
                <a:tc>
                  <a:txBody>
                    <a:bodyPr/>
                    <a:lstStyle/>
                    <a:p>
                      <a:r>
                        <a:rPr lang="en-US" sz="1600" dirty="0"/>
                        <a:t>0</a:t>
                      </a:r>
                    </a:p>
                  </a:txBody>
                  <a:tcPr/>
                </a:tc>
                <a:tc>
                  <a:txBody>
                    <a:bodyPr/>
                    <a:lstStyle/>
                    <a:p>
                      <a:pPr algn="r"/>
                      <a:r>
                        <a:rPr lang="en-US" sz="1600" b="1" dirty="0">
                          <a:solidFill>
                            <a:schemeClr val="bg1">
                              <a:lumMod val="65000"/>
                            </a:schemeClr>
                          </a:solidFill>
                        </a:rPr>
                        <a:t> 0000 0000</a:t>
                      </a:r>
                    </a:p>
                  </a:txBody>
                  <a:tcPr/>
                </a:tc>
                <a:extLst>
                  <a:ext uri="{0D108BD9-81ED-4DB2-BD59-A6C34878D82A}">
                    <a16:rowId xmlns:a16="http://schemas.microsoft.com/office/drawing/2014/main" val="10001"/>
                  </a:ext>
                </a:extLst>
              </a:tr>
              <a:tr h="286216">
                <a:tc>
                  <a:txBody>
                    <a:bodyPr/>
                    <a:lstStyle/>
                    <a:p>
                      <a:r>
                        <a:rPr lang="en-US" sz="1600" dirty="0"/>
                        <a:t>1</a:t>
                      </a:r>
                    </a:p>
                  </a:txBody>
                  <a:tcPr/>
                </a:tc>
                <a:tc>
                  <a:txBody>
                    <a:bodyPr/>
                    <a:lstStyle/>
                    <a:p>
                      <a:pPr algn="r"/>
                      <a:r>
                        <a:rPr lang="en-US" sz="1600" b="1" dirty="0">
                          <a:solidFill>
                            <a:schemeClr val="bg1">
                              <a:lumMod val="65000"/>
                            </a:schemeClr>
                          </a:solidFill>
                        </a:rPr>
                        <a:t>0000 000</a:t>
                      </a:r>
                      <a:r>
                        <a:rPr lang="en-US" sz="1600" b="1" dirty="0">
                          <a:solidFill>
                            <a:schemeClr val="tx1"/>
                          </a:solidFill>
                        </a:rPr>
                        <a:t>1</a:t>
                      </a:r>
                    </a:p>
                  </a:txBody>
                  <a:tcPr/>
                </a:tc>
                <a:extLst>
                  <a:ext uri="{0D108BD9-81ED-4DB2-BD59-A6C34878D82A}">
                    <a16:rowId xmlns:a16="http://schemas.microsoft.com/office/drawing/2014/main" val="10002"/>
                  </a:ext>
                </a:extLst>
              </a:tr>
              <a:tr h="286216">
                <a:tc>
                  <a:txBody>
                    <a:bodyPr/>
                    <a:lstStyle/>
                    <a:p>
                      <a:r>
                        <a:rPr lang="en-US" sz="1600" dirty="0"/>
                        <a:t>2</a:t>
                      </a:r>
                    </a:p>
                  </a:txBody>
                  <a:tcPr/>
                </a:tc>
                <a:tc>
                  <a:txBody>
                    <a:bodyPr/>
                    <a:lstStyle/>
                    <a:p>
                      <a:pPr algn="r"/>
                      <a:r>
                        <a:rPr lang="en-US" sz="1600" b="1" dirty="0">
                          <a:solidFill>
                            <a:schemeClr val="bg1">
                              <a:lumMod val="65000"/>
                            </a:schemeClr>
                          </a:solidFill>
                        </a:rPr>
                        <a:t>0000 00</a:t>
                      </a:r>
                      <a:r>
                        <a:rPr lang="en-US" sz="1600" b="1" dirty="0">
                          <a:solidFill>
                            <a:schemeClr val="tx1"/>
                          </a:solidFill>
                        </a:rPr>
                        <a:t>10</a:t>
                      </a:r>
                    </a:p>
                  </a:txBody>
                  <a:tcPr/>
                </a:tc>
                <a:extLst>
                  <a:ext uri="{0D108BD9-81ED-4DB2-BD59-A6C34878D82A}">
                    <a16:rowId xmlns:a16="http://schemas.microsoft.com/office/drawing/2014/main" val="10003"/>
                  </a:ext>
                </a:extLst>
              </a:tr>
              <a:tr h="286216">
                <a:tc>
                  <a:txBody>
                    <a:bodyPr/>
                    <a:lstStyle/>
                    <a:p>
                      <a:r>
                        <a:rPr lang="en-US" sz="1600" dirty="0"/>
                        <a:t>3</a:t>
                      </a:r>
                    </a:p>
                  </a:txBody>
                  <a:tcPr/>
                </a:tc>
                <a:tc>
                  <a:txBody>
                    <a:bodyPr/>
                    <a:lstStyle/>
                    <a:p>
                      <a:pPr algn="r"/>
                      <a:r>
                        <a:rPr lang="en-US" sz="1600" b="1" dirty="0">
                          <a:solidFill>
                            <a:schemeClr val="bg1">
                              <a:lumMod val="65000"/>
                            </a:schemeClr>
                          </a:solidFill>
                        </a:rPr>
                        <a:t>0000 00</a:t>
                      </a:r>
                      <a:r>
                        <a:rPr lang="en-US" sz="1600" b="1" dirty="0">
                          <a:solidFill>
                            <a:schemeClr val="tx1"/>
                          </a:solidFill>
                        </a:rPr>
                        <a:t>11</a:t>
                      </a:r>
                    </a:p>
                  </a:txBody>
                  <a:tcPr/>
                </a:tc>
                <a:extLst>
                  <a:ext uri="{0D108BD9-81ED-4DB2-BD59-A6C34878D82A}">
                    <a16:rowId xmlns:a16="http://schemas.microsoft.com/office/drawing/2014/main" val="10004"/>
                  </a:ext>
                </a:extLst>
              </a:tr>
              <a:tr h="286216">
                <a:tc>
                  <a:txBody>
                    <a:bodyPr/>
                    <a:lstStyle/>
                    <a:p>
                      <a:r>
                        <a:rPr lang="en-US" sz="1600" dirty="0"/>
                        <a:t>4</a:t>
                      </a:r>
                    </a:p>
                  </a:txBody>
                  <a:tcPr/>
                </a:tc>
                <a:tc>
                  <a:txBody>
                    <a:bodyPr/>
                    <a:lstStyle/>
                    <a:p>
                      <a:pPr algn="r"/>
                      <a:r>
                        <a:rPr lang="en-US" sz="1600" b="1" dirty="0">
                          <a:solidFill>
                            <a:schemeClr val="bg1">
                              <a:lumMod val="65000"/>
                            </a:schemeClr>
                          </a:solidFill>
                        </a:rPr>
                        <a:t>0000 0</a:t>
                      </a:r>
                      <a:r>
                        <a:rPr lang="en-US" sz="1600" b="1" dirty="0">
                          <a:solidFill>
                            <a:schemeClr val="tx1"/>
                          </a:solidFill>
                        </a:rPr>
                        <a:t>100</a:t>
                      </a:r>
                    </a:p>
                  </a:txBody>
                  <a:tcPr/>
                </a:tc>
                <a:extLst>
                  <a:ext uri="{0D108BD9-81ED-4DB2-BD59-A6C34878D82A}">
                    <a16:rowId xmlns:a16="http://schemas.microsoft.com/office/drawing/2014/main" val="10005"/>
                  </a:ext>
                </a:extLst>
              </a:tr>
              <a:tr h="286216">
                <a:tc>
                  <a:txBody>
                    <a:bodyPr/>
                    <a:lstStyle/>
                    <a:p>
                      <a:r>
                        <a:rPr lang="en-US" sz="1600" dirty="0"/>
                        <a:t>5</a:t>
                      </a:r>
                    </a:p>
                  </a:txBody>
                  <a:tcPr/>
                </a:tc>
                <a:tc>
                  <a:txBody>
                    <a:bodyPr/>
                    <a:lstStyle/>
                    <a:p>
                      <a:pPr algn="r"/>
                      <a:r>
                        <a:rPr lang="en-US" sz="1600" b="1" dirty="0">
                          <a:solidFill>
                            <a:schemeClr val="bg1">
                              <a:lumMod val="65000"/>
                            </a:schemeClr>
                          </a:solidFill>
                        </a:rPr>
                        <a:t>0000 0</a:t>
                      </a:r>
                      <a:r>
                        <a:rPr lang="en-US" sz="1600" b="1" dirty="0">
                          <a:solidFill>
                            <a:schemeClr val="tx1"/>
                          </a:solidFill>
                        </a:rPr>
                        <a:t>101</a:t>
                      </a:r>
                    </a:p>
                  </a:txBody>
                  <a:tcPr/>
                </a:tc>
                <a:extLst>
                  <a:ext uri="{0D108BD9-81ED-4DB2-BD59-A6C34878D82A}">
                    <a16:rowId xmlns:a16="http://schemas.microsoft.com/office/drawing/2014/main" val="10006"/>
                  </a:ext>
                </a:extLst>
              </a:tr>
              <a:tr h="286216">
                <a:tc>
                  <a:txBody>
                    <a:bodyPr/>
                    <a:lstStyle/>
                    <a:p>
                      <a:r>
                        <a:rPr lang="en-US" sz="1600" dirty="0"/>
                        <a:t>6</a:t>
                      </a:r>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600" b="1" dirty="0">
                          <a:solidFill>
                            <a:schemeClr val="bg1">
                              <a:lumMod val="65000"/>
                            </a:schemeClr>
                          </a:solidFill>
                        </a:rPr>
                        <a:t>0000 0</a:t>
                      </a:r>
                      <a:r>
                        <a:rPr lang="en-US" sz="1600" b="1" dirty="0">
                          <a:solidFill>
                            <a:schemeClr val="tx1"/>
                          </a:solidFill>
                        </a:rPr>
                        <a:t>110</a:t>
                      </a:r>
                    </a:p>
                  </a:txBody>
                  <a:tcPr/>
                </a:tc>
                <a:extLst>
                  <a:ext uri="{0D108BD9-81ED-4DB2-BD59-A6C34878D82A}">
                    <a16:rowId xmlns:a16="http://schemas.microsoft.com/office/drawing/2014/main" val="10007"/>
                  </a:ext>
                </a:extLst>
              </a:tr>
              <a:tr h="286216">
                <a:tc>
                  <a:txBody>
                    <a:bodyPr/>
                    <a:lstStyle/>
                    <a:p>
                      <a:r>
                        <a:rPr lang="en-US" sz="1600" dirty="0"/>
                        <a:t>7</a:t>
                      </a:r>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600" b="1" dirty="0">
                          <a:solidFill>
                            <a:schemeClr val="bg1">
                              <a:lumMod val="65000"/>
                            </a:schemeClr>
                          </a:solidFill>
                        </a:rPr>
                        <a:t>0000 0</a:t>
                      </a:r>
                      <a:r>
                        <a:rPr lang="en-US" sz="1600" b="1" dirty="0">
                          <a:solidFill>
                            <a:schemeClr val="tx1"/>
                          </a:solidFill>
                        </a:rPr>
                        <a:t>111</a:t>
                      </a:r>
                    </a:p>
                  </a:txBody>
                  <a:tcPr/>
                </a:tc>
                <a:extLst>
                  <a:ext uri="{0D108BD9-81ED-4DB2-BD59-A6C34878D82A}">
                    <a16:rowId xmlns:a16="http://schemas.microsoft.com/office/drawing/2014/main" val="10008"/>
                  </a:ext>
                </a:extLst>
              </a:tr>
              <a:tr h="286216">
                <a:tc>
                  <a:txBody>
                    <a:bodyPr/>
                    <a:lstStyle/>
                    <a:p>
                      <a:r>
                        <a:rPr lang="en-US" sz="1600" dirty="0"/>
                        <a:t>8</a:t>
                      </a:r>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600" b="1" dirty="0">
                          <a:solidFill>
                            <a:schemeClr val="bg1">
                              <a:lumMod val="65000"/>
                            </a:schemeClr>
                          </a:solidFill>
                        </a:rPr>
                        <a:t>0000 </a:t>
                      </a:r>
                      <a:r>
                        <a:rPr lang="en-US" sz="1600" b="1" dirty="0">
                          <a:solidFill>
                            <a:schemeClr val="tx1"/>
                          </a:solidFill>
                        </a:rPr>
                        <a:t>1000</a:t>
                      </a:r>
                    </a:p>
                  </a:txBody>
                  <a:tcPr/>
                </a:tc>
                <a:extLst>
                  <a:ext uri="{0D108BD9-81ED-4DB2-BD59-A6C34878D82A}">
                    <a16:rowId xmlns:a16="http://schemas.microsoft.com/office/drawing/2014/main" val="10009"/>
                  </a:ext>
                </a:extLst>
              </a:tr>
              <a:tr h="286216">
                <a:tc>
                  <a:txBody>
                    <a:bodyPr/>
                    <a:lstStyle/>
                    <a:p>
                      <a:r>
                        <a:rPr lang="en-US" sz="1600" dirty="0"/>
                        <a:t>9</a:t>
                      </a:r>
                    </a:p>
                  </a:txBody>
                  <a:tcPr/>
                </a:tc>
                <a:tc>
                  <a:txBody>
                    <a:bodyPr/>
                    <a:lstStyle/>
                    <a:p>
                      <a:pPr algn="r"/>
                      <a:r>
                        <a:rPr lang="en-US" sz="1600" b="1" dirty="0">
                          <a:solidFill>
                            <a:schemeClr val="bg1">
                              <a:lumMod val="65000"/>
                            </a:schemeClr>
                          </a:solidFill>
                        </a:rPr>
                        <a:t>0000 </a:t>
                      </a:r>
                      <a:r>
                        <a:rPr lang="en-US" sz="1600" b="1" dirty="0">
                          <a:solidFill>
                            <a:schemeClr val="tx1"/>
                          </a:solidFill>
                        </a:rPr>
                        <a:t>1001</a:t>
                      </a:r>
                    </a:p>
                  </a:txBody>
                  <a:tcPr/>
                </a:tc>
                <a:extLst>
                  <a:ext uri="{0D108BD9-81ED-4DB2-BD59-A6C34878D82A}">
                    <a16:rowId xmlns:a16="http://schemas.microsoft.com/office/drawing/2014/main" val="10010"/>
                  </a:ext>
                </a:extLst>
              </a:tr>
              <a:tr h="286216">
                <a:tc>
                  <a:txBody>
                    <a:bodyPr/>
                    <a:lstStyle/>
                    <a:p>
                      <a:r>
                        <a:rPr lang="en-US" sz="1600" dirty="0"/>
                        <a:t>10</a:t>
                      </a:r>
                    </a:p>
                  </a:txBody>
                  <a:tcPr/>
                </a:tc>
                <a:tc>
                  <a:txBody>
                    <a:bodyPr/>
                    <a:lstStyle/>
                    <a:p>
                      <a:pPr algn="r"/>
                      <a:r>
                        <a:rPr lang="en-US" sz="1600" b="1" dirty="0">
                          <a:solidFill>
                            <a:schemeClr val="bg1">
                              <a:lumMod val="65000"/>
                            </a:schemeClr>
                          </a:solidFill>
                        </a:rPr>
                        <a:t>0000 </a:t>
                      </a:r>
                      <a:r>
                        <a:rPr lang="en-US" sz="1600" b="1" dirty="0">
                          <a:solidFill>
                            <a:schemeClr val="tx1"/>
                          </a:solidFill>
                        </a:rPr>
                        <a:t>1010</a:t>
                      </a:r>
                    </a:p>
                  </a:txBody>
                  <a:tcPr/>
                </a:tc>
                <a:extLst>
                  <a:ext uri="{0D108BD9-81ED-4DB2-BD59-A6C34878D82A}">
                    <a16:rowId xmlns:a16="http://schemas.microsoft.com/office/drawing/2014/main" val="10011"/>
                  </a:ext>
                </a:extLst>
              </a:tr>
              <a:tr h="286216">
                <a:tc>
                  <a:txBody>
                    <a:bodyPr/>
                    <a:lstStyle/>
                    <a:p>
                      <a:r>
                        <a:rPr lang="en-US" sz="1600" dirty="0"/>
                        <a:t>11</a:t>
                      </a:r>
                    </a:p>
                  </a:txBody>
                  <a:tcPr/>
                </a:tc>
                <a:tc>
                  <a:txBody>
                    <a:bodyPr/>
                    <a:lstStyle/>
                    <a:p>
                      <a:pPr algn="r"/>
                      <a:r>
                        <a:rPr lang="en-US" sz="1600" b="1" dirty="0">
                          <a:solidFill>
                            <a:schemeClr val="bg1">
                              <a:lumMod val="65000"/>
                            </a:schemeClr>
                          </a:solidFill>
                        </a:rPr>
                        <a:t>0000 </a:t>
                      </a:r>
                      <a:r>
                        <a:rPr lang="en-US" sz="1600" b="1" dirty="0">
                          <a:solidFill>
                            <a:schemeClr val="tx1"/>
                          </a:solidFill>
                        </a:rPr>
                        <a:t>1011</a:t>
                      </a:r>
                    </a:p>
                  </a:txBody>
                  <a:tcPr/>
                </a:tc>
                <a:extLst>
                  <a:ext uri="{0D108BD9-81ED-4DB2-BD59-A6C34878D82A}">
                    <a16:rowId xmlns:a16="http://schemas.microsoft.com/office/drawing/2014/main" val="10012"/>
                  </a:ext>
                </a:extLst>
              </a:tr>
              <a:tr h="286216">
                <a:tc>
                  <a:txBody>
                    <a:bodyPr/>
                    <a:lstStyle/>
                    <a:p>
                      <a:r>
                        <a:rPr lang="en-US" sz="1600" dirty="0"/>
                        <a:t>12</a:t>
                      </a:r>
                    </a:p>
                  </a:txBody>
                  <a:tcPr/>
                </a:tc>
                <a:tc>
                  <a:txBody>
                    <a:bodyPr/>
                    <a:lstStyle/>
                    <a:p>
                      <a:pPr algn="r"/>
                      <a:r>
                        <a:rPr lang="en-US" sz="1600" b="1" dirty="0">
                          <a:solidFill>
                            <a:schemeClr val="bg1">
                              <a:lumMod val="65000"/>
                            </a:schemeClr>
                          </a:solidFill>
                        </a:rPr>
                        <a:t>0000 </a:t>
                      </a:r>
                      <a:r>
                        <a:rPr lang="en-US" sz="1600" b="1" dirty="0">
                          <a:solidFill>
                            <a:schemeClr val="tx1"/>
                          </a:solidFill>
                        </a:rPr>
                        <a:t>1100</a:t>
                      </a:r>
                    </a:p>
                  </a:txBody>
                  <a:tcPr/>
                </a:tc>
                <a:extLst>
                  <a:ext uri="{0D108BD9-81ED-4DB2-BD59-A6C34878D82A}">
                    <a16:rowId xmlns:a16="http://schemas.microsoft.com/office/drawing/2014/main" val="10013"/>
                  </a:ext>
                </a:extLst>
              </a:tr>
              <a:tr h="286216">
                <a:tc>
                  <a:txBody>
                    <a:bodyPr/>
                    <a:lstStyle/>
                    <a:p>
                      <a:r>
                        <a:rPr lang="en-US" sz="1600" dirty="0"/>
                        <a:t>13</a:t>
                      </a:r>
                    </a:p>
                  </a:txBody>
                  <a:tcPr/>
                </a:tc>
                <a:tc>
                  <a:txBody>
                    <a:bodyPr/>
                    <a:lstStyle/>
                    <a:p>
                      <a:pPr algn="r"/>
                      <a:r>
                        <a:rPr lang="en-US" sz="1600" b="1" dirty="0">
                          <a:solidFill>
                            <a:schemeClr val="bg1">
                              <a:lumMod val="65000"/>
                            </a:schemeClr>
                          </a:solidFill>
                        </a:rPr>
                        <a:t>0000 </a:t>
                      </a:r>
                      <a:r>
                        <a:rPr lang="en-US" sz="1600" b="1" dirty="0">
                          <a:solidFill>
                            <a:schemeClr val="tx1"/>
                          </a:solidFill>
                        </a:rPr>
                        <a:t>1101</a:t>
                      </a:r>
                    </a:p>
                  </a:txBody>
                  <a:tcPr/>
                </a:tc>
                <a:extLst>
                  <a:ext uri="{0D108BD9-81ED-4DB2-BD59-A6C34878D82A}">
                    <a16:rowId xmlns:a16="http://schemas.microsoft.com/office/drawing/2014/main" val="10014"/>
                  </a:ext>
                </a:extLst>
              </a:tr>
              <a:tr h="286216">
                <a:tc>
                  <a:txBody>
                    <a:bodyPr/>
                    <a:lstStyle/>
                    <a:p>
                      <a:r>
                        <a:rPr lang="en-US" sz="1600" dirty="0"/>
                        <a:t>14</a:t>
                      </a:r>
                    </a:p>
                  </a:txBody>
                  <a:tcPr/>
                </a:tc>
                <a:tc>
                  <a:txBody>
                    <a:bodyPr/>
                    <a:lstStyle/>
                    <a:p>
                      <a:pPr algn="r"/>
                      <a:r>
                        <a:rPr lang="en-US" sz="1600" b="1" dirty="0">
                          <a:solidFill>
                            <a:schemeClr val="bg1">
                              <a:lumMod val="65000"/>
                            </a:schemeClr>
                          </a:solidFill>
                        </a:rPr>
                        <a:t>0000 </a:t>
                      </a:r>
                      <a:r>
                        <a:rPr lang="en-US" sz="1600" b="1" dirty="0">
                          <a:solidFill>
                            <a:schemeClr val="tx1"/>
                          </a:solidFill>
                        </a:rPr>
                        <a:t>1110</a:t>
                      </a:r>
                    </a:p>
                  </a:txBody>
                  <a:tcPr/>
                </a:tc>
                <a:extLst>
                  <a:ext uri="{0D108BD9-81ED-4DB2-BD59-A6C34878D82A}">
                    <a16:rowId xmlns:a16="http://schemas.microsoft.com/office/drawing/2014/main" val="10015"/>
                  </a:ext>
                </a:extLst>
              </a:tr>
              <a:tr h="286216">
                <a:tc>
                  <a:txBody>
                    <a:bodyPr/>
                    <a:lstStyle/>
                    <a:p>
                      <a:r>
                        <a:rPr lang="en-US" sz="1600" dirty="0"/>
                        <a:t>15</a:t>
                      </a:r>
                    </a:p>
                  </a:txBody>
                  <a:tcPr/>
                </a:tc>
                <a:tc>
                  <a:txBody>
                    <a:bodyPr/>
                    <a:lstStyle/>
                    <a:p>
                      <a:pPr algn="r"/>
                      <a:r>
                        <a:rPr lang="en-US" sz="1600" b="1" dirty="0">
                          <a:solidFill>
                            <a:schemeClr val="bg1">
                              <a:lumMod val="65000"/>
                            </a:schemeClr>
                          </a:solidFill>
                        </a:rPr>
                        <a:t>0000 </a:t>
                      </a:r>
                      <a:r>
                        <a:rPr lang="en-US" sz="1600" b="1" dirty="0">
                          <a:solidFill>
                            <a:schemeClr val="tx1"/>
                          </a:solidFill>
                        </a:rPr>
                        <a:t>1111</a:t>
                      </a:r>
                    </a:p>
                  </a:txBody>
                  <a:tcPr/>
                </a:tc>
                <a:extLst>
                  <a:ext uri="{0D108BD9-81ED-4DB2-BD59-A6C34878D82A}">
                    <a16:rowId xmlns:a16="http://schemas.microsoft.com/office/drawing/2014/main" val="10016"/>
                  </a:ext>
                </a:extLst>
              </a:tr>
            </a:tbl>
          </a:graphicData>
        </a:graphic>
      </p:graphicFrame>
      <p:graphicFrame>
        <p:nvGraphicFramePr>
          <p:cNvPr id="3" name="Table 2">
            <a:extLst>
              <a:ext uri="{FF2B5EF4-FFF2-40B4-BE49-F238E27FC236}">
                <a16:creationId xmlns:a16="http://schemas.microsoft.com/office/drawing/2014/main" id="{4B6C494C-4B27-4340-8099-C6830C0D9BB0}"/>
              </a:ext>
            </a:extLst>
          </p:cNvPr>
          <p:cNvGraphicFramePr>
            <a:graphicFrameLocks noGrp="1"/>
          </p:cNvGraphicFramePr>
          <p:nvPr>
            <p:extLst>
              <p:ext uri="{D42A27DB-BD31-4B8C-83A1-F6EECF244321}">
                <p14:modId xmlns:p14="http://schemas.microsoft.com/office/powerpoint/2010/main" val="1651105647"/>
              </p:ext>
            </p:extLst>
          </p:nvPr>
        </p:nvGraphicFramePr>
        <p:xfrm>
          <a:off x="6723059" y="150027"/>
          <a:ext cx="2312875" cy="6278880"/>
        </p:xfrm>
        <a:graphic>
          <a:graphicData uri="http://schemas.openxmlformats.org/drawingml/2006/table">
            <a:tbl>
              <a:tblPr firstRow="1" bandRow="1">
                <a:tableStyleId>{5C22544A-7EE6-4342-B048-85BDC9FD1C3A}</a:tableStyleId>
              </a:tblPr>
              <a:tblGrid>
                <a:gridCol w="1133216">
                  <a:extLst>
                    <a:ext uri="{9D8B030D-6E8A-4147-A177-3AD203B41FA5}">
                      <a16:colId xmlns:a16="http://schemas.microsoft.com/office/drawing/2014/main" val="20000"/>
                    </a:ext>
                  </a:extLst>
                </a:gridCol>
                <a:gridCol w="1179659">
                  <a:extLst>
                    <a:ext uri="{9D8B030D-6E8A-4147-A177-3AD203B41FA5}">
                      <a16:colId xmlns:a16="http://schemas.microsoft.com/office/drawing/2014/main" val="20001"/>
                    </a:ext>
                  </a:extLst>
                </a:gridCol>
              </a:tblGrid>
              <a:tr h="501335">
                <a:tc>
                  <a:txBody>
                    <a:bodyPr/>
                    <a:lstStyle/>
                    <a:p>
                      <a:r>
                        <a:rPr lang="en-US" sz="1600" dirty="0"/>
                        <a:t>Decimal (Base 10 )</a:t>
                      </a:r>
                    </a:p>
                  </a:txBody>
                  <a:tcPr/>
                </a:tc>
                <a:tc>
                  <a:txBody>
                    <a:bodyPr/>
                    <a:lstStyle/>
                    <a:p>
                      <a:r>
                        <a:rPr lang="en-US" sz="1600" dirty="0"/>
                        <a:t>Binary (Base 2)</a:t>
                      </a:r>
                    </a:p>
                  </a:txBody>
                  <a:tcPr/>
                </a:tc>
                <a:extLst>
                  <a:ext uri="{0D108BD9-81ED-4DB2-BD59-A6C34878D82A}">
                    <a16:rowId xmlns:a16="http://schemas.microsoft.com/office/drawing/2014/main" val="10000"/>
                  </a:ext>
                </a:extLst>
              </a:tr>
              <a:tr h="286216">
                <a:tc>
                  <a:txBody>
                    <a:bodyPr/>
                    <a:lstStyle/>
                    <a:p>
                      <a:r>
                        <a:rPr lang="en-US" sz="1600" dirty="0"/>
                        <a:t>48</a:t>
                      </a:r>
                    </a:p>
                  </a:txBody>
                  <a:tcPr/>
                </a:tc>
                <a:tc>
                  <a:txBody>
                    <a:bodyPr/>
                    <a:lstStyle/>
                    <a:p>
                      <a:pPr algn="r"/>
                      <a:r>
                        <a:rPr lang="en-US" sz="1600" b="1" dirty="0">
                          <a:solidFill>
                            <a:schemeClr val="bg1">
                              <a:lumMod val="65000"/>
                            </a:schemeClr>
                          </a:solidFill>
                        </a:rPr>
                        <a:t> 00</a:t>
                      </a:r>
                      <a:r>
                        <a:rPr lang="en-US" sz="1600" b="1" dirty="0">
                          <a:solidFill>
                            <a:schemeClr val="tx1"/>
                          </a:solidFill>
                        </a:rPr>
                        <a:t>11</a:t>
                      </a:r>
                      <a:r>
                        <a:rPr lang="en-US" sz="1600" b="1" dirty="0">
                          <a:solidFill>
                            <a:schemeClr val="bg1">
                              <a:lumMod val="65000"/>
                            </a:schemeClr>
                          </a:solidFill>
                        </a:rPr>
                        <a:t> </a:t>
                      </a:r>
                      <a:r>
                        <a:rPr lang="en-US" sz="1600" b="1" dirty="0">
                          <a:solidFill>
                            <a:schemeClr val="tx1"/>
                          </a:solidFill>
                        </a:rPr>
                        <a:t>0000</a:t>
                      </a:r>
                    </a:p>
                  </a:txBody>
                  <a:tcPr/>
                </a:tc>
                <a:extLst>
                  <a:ext uri="{0D108BD9-81ED-4DB2-BD59-A6C34878D82A}">
                    <a16:rowId xmlns:a16="http://schemas.microsoft.com/office/drawing/2014/main" val="10001"/>
                  </a:ext>
                </a:extLst>
              </a:tr>
              <a:tr h="286216">
                <a:tc>
                  <a:txBody>
                    <a:bodyPr/>
                    <a:lstStyle/>
                    <a:p>
                      <a:r>
                        <a:rPr lang="en-US" sz="1600" dirty="0"/>
                        <a:t>49</a:t>
                      </a:r>
                    </a:p>
                  </a:txBody>
                  <a:tcPr/>
                </a:tc>
                <a:tc>
                  <a:txBody>
                    <a:bodyPr/>
                    <a:lstStyle/>
                    <a:p>
                      <a:pPr algn="r"/>
                      <a:r>
                        <a:rPr lang="en-US" sz="1600" b="1" dirty="0">
                          <a:solidFill>
                            <a:schemeClr val="bg1">
                              <a:lumMod val="65000"/>
                            </a:schemeClr>
                          </a:solidFill>
                        </a:rPr>
                        <a:t>00</a:t>
                      </a:r>
                      <a:r>
                        <a:rPr lang="en-US" sz="1600" b="1" dirty="0">
                          <a:solidFill>
                            <a:schemeClr val="tx1"/>
                          </a:solidFill>
                        </a:rPr>
                        <a:t>11</a:t>
                      </a:r>
                      <a:r>
                        <a:rPr lang="en-US" sz="1600" b="1" dirty="0">
                          <a:solidFill>
                            <a:schemeClr val="bg1">
                              <a:lumMod val="65000"/>
                            </a:schemeClr>
                          </a:solidFill>
                        </a:rPr>
                        <a:t> </a:t>
                      </a:r>
                      <a:r>
                        <a:rPr lang="en-US" sz="1600" b="1" dirty="0">
                          <a:solidFill>
                            <a:schemeClr val="tx1"/>
                          </a:solidFill>
                        </a:rPr>
                        <a:t>0001</a:t>
                      </a:r>
                    </a:p>
                  </a:txBody>
                  <a:tcPr/>
                </a:tc>
                <a:extLst>
                  <a:ext uri="{0D108BD9-81ED-4DB2-BD59-A6C34878D82A}">
                    <a16:rowId xmlns:a16="http://schemas.microsoft.com/office/drawing/2014/main" val="10002"/>
                  </a:ext>
                </a:extLst>
              </a:tr>
              <a:tr h="286216">
                <a:tc>
                  <a:txBody>
                    <a:bodyPr/>
                    <a:lstStyle/>
                    <a:p>
                      <a:r>
                        <a:rPr lang="en-US" sz="1600" dirty="0"/>
                        <a:t>50</a:t>
                      </a:r>
                    </a:p>
                  </a:txBody>
                  <a:tcPr/>
                </a:tc>
                <a:tc>
                  <a:txBody>
                    <a:bodyPr/>
                    <a:lstStyle/>
                    <a:p>
                      <a:pPr algn="r"/>
                      <a:r>
                        <a:rPr lang="en-US" sz="1600" b="1" dirty="0">
                          <a:solidFill>
                            <a:schemeClr val="bg1">
                              <a:lumMod val="65000"/>
                            </a:schemeClr>
                          </a:solidFill>
                        </a:rPr>
                        <a:t>00</a:t>
                      </a:r>
                      <a:r>
                        <a:rPr lang="en-US" sz="1600" b="1" dirty="0">
                          <a:solidFill>
                            <a:schemeClr val="tx1"/>
                          </a:solidFill>
                        </a:rPr>
                        <a:t>11</a:t>
                      </a:r>
                      <a:r>
                        <a:rPr lang="en-US" sz="1600" b="1" dirty="0">
                          <a:solidFill>
                            <a:schemeClr val="bg1">
                              <a:lumMod val="65000"/>
                            </a:schemeClr>
                          </a:solidFill>
                        </a:rPr>
                        <a:t> </a:t>
                      </a:r>
                      <a:r>
                        <a:rPr lang="en-US" sz="1600" b="1" dirty="0">
                          <a:solidFill>
                            <a:schemeClr val="tx1"/>
                          </a:solidFill>
                        </a:rPr>
                        <a:t>0010</a:t>
                      </a:r>
                    </a:p>
                  </a:txBody>
                  <a:tcPr/>
                </a:tc>
                <a:extLst>
                  <a:ext uri="{0D108BD9-81ED-4DB2-BD59-A6C34878D82A}">
                    <a16:rowId xmlns:a16="http://schemas.microsoft.com/office/drawing/2014/main" val="10003"/>
                  </a:ext>
                </a:extLst>
              </a:tr>
              <a:tr h="286216">
                <a:tc>
                  <a:txBody>
                    <a:bodyPr/>
                    <a:lstStyle/>
                    <a:p>
                      <a:r>
                        <a:rPr lang="en-US" sz="1600" dirty="0"/>
                        <a:t>51</a:t>
                      </a:r>
                    </a:p>
                  </a:txBody>
                  <a:tcPr/>
                </a:tc>
                <a:tc>
                  <a:txBody>
                    <a:bodyPr/>
                    <a:lstStyle/>
                    <a:p>
                      <a:pPr algn="r"/>
                      <a:r>
                        <a:rPr lang="en-US" sz="1600" b="1" dirty="0">
                          <a:solidFill>
                            <a:schemeClr val="bg1">
                              <a:lumMod val="65000"/>
                            </a:schemeClr>
                          </a:solidFill>
                        </a:rPr>
                        <a:t>00</a:t>
                      </a:r>
                      <a:r>
                        <a:rPr lang="en-US" sz="1600" b="1" dirty="0">
                          <a:solidFill>
                            <a:schemeClr val="tx1"/>
                          </a:solidFill>
                        </a:rPr>
                        <a:t>11</a:t>
                      </a:r>
                      <a:r>
                        <a:rPr lang="en-US" sz="1600" b="1" dirty="0">
                          <a:solidFill>
                            <a:schemeClr val="bg1">
                              <a:lumMod val="65000"/>
                            </a:schemeClr>
                          </a:solidFill>
                        </a:rPr>
                        <a:t> </a:t>
                      </a:r>
                      <a:r>
                        <a:rPr lang="en-US" sz="1600" b="1" dirty="0">
                          <a:solidFill>
                            <a:schemeClr val="tx1"/>
                          </a:solidFill>
                        </a:rPr>
                        <a:t>0011</a:t>
                      </a:r>
                    </a:p>
                  </a:txBody>
                  <a:tcPr/>
                </a:tc>
                <a:extLst>
                  <a:ext uri="{0D108BD9-81ED-4DB2-BD59-A6C34878D82A}">
                    <a16:rowId xmlns:a16="http://schemas.microsoft.com/office/drawing/2014/main" val="10004"/>
                  </a:ext>
                </a:extLst>
              </a:tr>
              <a:tr h="286216">
                <a:tc>
                  <a:txBody>
                    <a:bodyPr/>
                    <a:lstStyle/>
                    <a:p>
                      <a:r>
                        <a:rPr lang="en-US" sz="1600" dirty="0"/>
                        <a:t>52</a:t>
                      </a:r>
                    </a:p>
                  </a:txBody>
                  <a:tcPr/>
                </a:tc>
                <a:tc>
                  <a:txBody>
                    <a:bodyPr/>
                    <a:lstStyle/>
                    <a:p>
                      <a:pPr algn="r"/>
                      <a:r>
                        <a:rPr lang="en-US" sz="1600" b="1" dirty="0">
                          <a:solidFill>
                            <a:schemeClr val="bg1">
                              <a:lumMod val="65000"/>
                            </a:schemeClr>
                          </a:solidFill>
                        </a:rPr>
                        <a:t>00</a:t>
                      </a:r>
                      <a:r>
                        <a:rPr lang="en-US" sz="1600" b="1" dirty="0">
                          <a:solidFill>
                            <a:schemeClr val="tx1"/>
                          </a:solidFill>
                        </a:rPr>
                        <a:t>11</a:t>
                      </a:r>
                      <a:r>
                        <a:rPr lang="en-US" sz="1600" b="1" dirty="0">
                          <a:solidFill>
                            <a:schemeClr val="bg1">
                              <a:lumMod val="65000"/>
                            </a:schemeClr>
                          </a:solidFill>
                        </a:rPr>
                        <a:t> </a:t>
                      </a:r>
                      <a:r>
                        <a:rPr lang="en-US" sz="1600" b="1" dirty="0">
                          <a:solidFill>
                            <a:schemeClr val="tx1"/>
                          </a:solidFill>
                        </a:rPr>
                        <a:t>0100</a:t>
                      </a:r>
                    </a:p>
                  </a:txBody>
                  <a:tcPr/>
                </a:tc>
                <a:extLst>
                  <a:ext uri="{0D108BD9-81ED-4DB2-BD59-A6C34878D82A}">
                    <a16:rowId xmlns:a16="http://schemas.microsoft.com/office/drawing/2014/main" val="10005"/>
                  </a:ext>
                </a:extLst>
              </a:tr>
              <a:tr h="286216">
                <a:tc>
                  <a:txBody>
                    <a:bodyPr/>
                    <a:lstStyle/>
                    <a:p>
                      <a:r>
                        <a:rPr lang="en-US" sz="1600" dirty="0"/>
                        <a:t>53</a:t>
                      </a:r>
                    </a:p>
                  </a:txBody>
                  <a:tcPr/>
                </a:tc>
                <a:tc>
                  <a:txBody>
                    <a:bodyPr/>
                    <a:lstStyle/>
                    <a:p>
                      <a:pPr algn="r"/>
                      <a:r>
                        <a:rPr lang="en-US" sz="1600" b="1" dirty="0">
                          <a:solidFill>
                            <a:schemeClr val="bg1">
                              <a:lumMod val="65000"/>
                            </a:schemeClr>
                          </a:solidFill>
                        </a:rPr>
                        <a:t>00</a:t>
                      </a:r>
                      <a:r>
                        <a:rPr lang="en-US" sz="1600" b="1" dirty="0">
                          <a:solidFill>
                            <a:schemeClr val="tx1"/>
                          </a:solidFill>
                        </a:rPr>
                        <a:t>11</a:t>
                      </a:r>
                      <a:r>
                        <a:rPr lang="en-US" sz="1600" b="1" dirty="0">
                          <a:solidFill>
                            <a:schemeClr val="bg1">
                              <a:lumMod val="65000"/>
                            </a:schemeClr>
                          </a:solidFill>
                        </a:rPr>
                        <a:t> </a:t>
                      </a:r>
                      <a:r>
                        <a:rPr lang="en-US" sz="1600" b="1" dirty="0">
                          <a:solidFill>
                            <a:schemeClr val="tx1"/>
                          </a:solidFill>
                        </a:rPr>
                        <a:t>0101</a:t>
                      </a:r>
                    </a:p>
                  </a:txBody>
                  <a:tcPr/>
                </a:tc>
                <a:extLst>
                  <a:ext uri="{0D108BD9-81ED-4DB2-BD59-A6C34878D82A}">
                    <a16:rowId xmlns:a16="http://schemas.microsoft.com/office/drawing/2014/main" val="10006"/>
                  </a:ext>
                </a:extLst>
              </a:tr>
              <a:tr h="286216">
                <a:tc>
                  <a:txBody>
                    <a:bodyPr/>
                    <a:lstStyle/>
                    <a:p>
                      <a:r>
                        <a:rPr lang="en-US" sz="1600" dirty="0"/>
                        <a:t>54</a:t>
                      </a:r>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600" b="1" dirty="0">
                          <a:solidFill>
                            <a:schemeClr val="bg1">
                              <a:lumMod val="65000"/>
                            </a:schemeClr>
                          </a:solidFill>
                        </a:rPr>
                        <a:t>00</a:t>
                      </a:r>
                      <a:r>
                        <a:rPr lang="en-US" sz="1600" b="1" dirty="0">
                          <a:solidFill>
                            <a:schemeClr val="tx1"/>
                          </a:solidFill>
                        </a:rPr>
                        <a:t>11</a:t>
                      </a:r>
                      <a:r>
                        <a:rPr lang="en-US" sz="1600" b="1" dirty="0">
                          <a:solidFill>
                            <a:schemeClr val="bg1">
                              <a:lumMod val="65000"/>
                            </a:schemeClr>
                          </a:solidFill>
                        </a:rPr>
                        <a:t> </a:t>
                      </a:r>
                      <a:r>
                        <a:rPr lang="en-US" sz="1600" b="1" dirty="0">
                          <a:solidFill>
                            <a:schemeClr val="tx1"/>
                          </a:solidFill>
                        </a:rPr>
                        <a:t>0110</a:t>
                      </a:r>
                    </a:p>
                  </a:txBody>
                  <a:tcPr/>
                </a:tc>
                <a:extLst>
                  <a:ext uri="{0D108BD9-81ED-4DB2-BD59-A6C34878D82A}">
                    <a16:rowId xmlns:a16="http://schemas.microsoft.com/office/drawing/2014/main" val="10007"/>
                  </a:ext>
                </a:extLst>
              </a:tr>
              <a:tr h="286216">
                <a:tc>
                  <a:txBody>
                    <a:bodyPr/>
                    <a:lstStyle/>
                    <a:p>
                      <a:r>
                        <a:rPr lang="en-US" sz="1600" dirty="0"/>
                        <a:t>55</a:t>
                      </a:r>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600" b="1" dirty="0">
                          <a:solidFill>
                            <a:schemeClr val="bg1">
                              <a:lumMod val="65000"/>
                            </a:schemeClr>
                          </a:solidFill>
                        </a:rPr>
                        <a:t>00</a:t>
                      </a:r>
                      <a:r>
                        <a:rPr lang="en-US" sz="1600" b="1" dirty="0">
                          <a:solidFill>
                            <a:schemeClr val="tx1"/>
                          </a:solidFill>
                        </a:rPr>
                        <a:t>11</a:t>
                      </a:r>
                      <a:r>
                        <a:rPr lang="en-US" sz="1600" b="1" dirty="0">
                          <a:solidFill>
                            <a:schemeClr val="bg1">
                              <a:lumMod val="65000"/>
                            </a:schemeClr>
                          </a:solidFill>
                        </a:rPr>
                        <a:t> </a:t>
                      </a:r>
                      <a:r>
                        <a:rPr lang="en-US" sz="1600" b="1" dirty="0">
                          <a:solidFill>
                            <a:schemeClr val="tx1"/>
                          </a:solidFill>
                        </a:rPr>
                        <a:t>0111</a:t>
                      </a:r>
                    </a:p>
                  </a:txBody>
                  <a:tcPr/>
                </a:tc>
                <a:extLst>
                  <a:ext uri="{0D108BD9-81ED-4DB2-BD59-A6C34878D82A}">
                    <a16:rowId xmlns:a16="http://schemas.microsoft.com/office/drawing/2014/main" val="10008"/>
                  </a:ext>
                </a:extLst>
              </a:tr>
              <a:tr h="286216">
                <a:tc>
                  <a:txBody>
                    <a:bodyPr/>
                    <a:lstStyle/>
                    <a:p>
                      <a:r>
                        <a:rPr lang="en-US" sz="1600" dirty="0"/>
                        <a:t>56</a:t>
                      </a:r>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600" b="1" dirty="0">
                          <a:solidFill>
                            <a:schemeClr val="bg1">
                              <a:lumMod val="65000"/>
                            </a:schemeClr>
                          </a:solidFill>
                        </a:rPr>
                        <a:t>00</a:t>
                      </a:r>
                      <a:r>
                        <a:rPr lang="en-US" sz="1600" b="1" dirty="0">
                          <a:solidFill>
                            <a:schemeClr val="tx1"/>
                          </a:solidFill>
                        </a:rPr>
                        <a:t>11</a:t>
                      </a:r>
                      <a:r>
                        <a:rPr lang="en-US" sz="1600" b="1" dirty="0">
                          <a:solidFill>
                            <a:schemeClr val="bg1">
                              <a:lumMod val="65000"/>
                            </a:schemeClr>
                          </a:solidFill>
                        </a:rPr>
                        <a:t> </a:t>
                      </a:r>
                      <a:r>
                        <a:rPr lang="en-US" sz="1600" b="1" dirty="0">
                          <a:solidFill>
                            <a:schemeClr val="tx1"/>
                          </a:solidFill>
                        </a:rPr>
                        <a:t>1000</a:t>
                      </a:r>
                    </a:p>
                  </a:txBody>
                  <a:tcPr/>
                </a:tc>
                <a:extLst>
                  <a:ext uri="{0D108BD9-81ED-4DB2-BD59-A6C34878D82A}">
                    <a16:rowId xmlns:a16="http://schemas.microsoft.com/office/drawing/2014/main" val="10009"/>
                  </a:ext>
                </a:extLst>
              </a:tr>
              <a:tr h="286216">
                <a:tc>
                  <a:txBody>
                    <a:bodyPr/>
                    <a:lstStyle/>
                    <a:p>
                      <a:r>
                        <a:rPr lang="en-US" sz="1600" dirty="0"/>
                        <a:t>57</a:t>
                      </a:r>
                    </a:p>
                  </a:txBody>
                  <a:tcPr/>
                </a:tc>
                <a:tc>
                  <a:txBody>
                    <a:bodyPr/>
                    <a:lstStyle/>
                    <a:p>
                      <a:pPr algn="r"/>
                      <a:r>
                        <a:rPr lang="en-US" sz="1600" b="1" dirty="0">
                          <a:solidFill>
                            <a:schemeClr val="bg1">
                              <a:lumMod val="65000"/>
                            </a:schemeClr>
                          </a:solidFill>
                        </a:rPr>
                        <a:t>00</a:t>
                      </a:r>
                      <a:r>
                        <a:rPr lang="en-US" sz="1600" b="1" dirty="0">
                          <a:solidFill>
                            <a:schemeClr val="tx1"/>
                          </a:solidFill>
                        </a:rPr>
                        <a:t>11</a:t>
                      </a:r>
                      <a:r>
                        <a:rPr lang="en-US" sz="1600" b="1" dirty="0">
                          <a:solidFill>
                            <a:schemeClr val="bg1">
                              <a:lumMod val="65000"/>
                            </a:schemeClr>
                          </a:solidFill>
                        </a:rPr>
                        <a:t> </a:t>
                      </a:r>
                      <a:r>
                        <a:rPr lang="en-US" sz="1600" b="1" dirty="0">
                          <a:solidFill>
                            <a:schemeClr val="tx1"/>
                          </a:solidFill>
                        </a:rPr>
                        <a:t>1001</a:t>
                      </a:r>
                    </a:p>
                  </a:txBody>
                  <a:tcPr/>
                </a:tc>
                <a:extLst>
                  <a:ext uri="{0D108BD9-81ED-4DB2-BD59-A6C34878D82A}">
                    <a16:rowId xmlns:a16="http://schemas.microsoft.com/office/drawing/2014/main" val="10010"/>
                  </a:ext>
                </a:extLst>
              </a:tr>
              <a:tr h="286216">
                <a:tc>
                  <a:txBody>
                    <a:bodyPr/>
                    <a:lstStyle/>
                    <a:p>
                      <a:r>
                        <a:rPr lang="en-US" sz="1600" dirty="0"/>
                        <a:t>58</a:t>
                      </a:r>
                    </a:p>
                  </a:txBody>
                  <a:tcPr/>
                </a:tc>
                <a:tc>
                  <a:txBody>
                    <a:bodyPr/>
                    <a:lstStyle/>
                    <a:p>
                      <a:pPr algn="r"/>
                      <a:r>
                        <a:rPr lang="en-US" sz="1600" b="1" dirty="0">
                          <a:solidFill>
                            <a:schemeClr val="bg1">
                              <a:lumMod val="65000"/>
                            </a:schemeClr>
                          </a:solidFill>
                        </a:rPr>
                        <a:t>00</a:t>
                      </a:r>
                      <a:r>
                        <a:rPr lang="en-US" sz="1600" b="1" dirty="0">
                          <a:solidFill>
                            <a:schemeClr val="tx1"/>
                          </a:solidFill>
                        </a:rPr>
                        <a:t>11</a:t>
                      </a:r>
                      <a:r>
                        <a:rPr lang="en-US" sz="1600" b="1" dirty="0">
                          <a:solidFill>
                            <a:schemeClr val="bg1">
                              <a:lumMod val="65000"/>
                            </a:schemeClr>
                          </a:solidFill>
                        </a:rPr>
                        <a:t> </a:t>
                      </a:r>
                      <a:r>
                        <a:rPr lang="en-US" sz="1600" b="1" dirty="0">
                          <a:solidFill>
                            <a:schemeClr val="tx1"/>
                          </a:solidFill>
                        </a:rPr>
                        <a:t>1010</a:t>
                      </a:r>
                    </a:p>
                  </a:txBody>
                  <a:tcPr/>
                </a:tc>
                <a:extLst>
                  <a:ext uri="{0D108BD9-81ED-4DB2-BD59-A6C34878D82A}">
                    <a16:rowId xmlns:a16="http://schemas.microsoft.com/office/drawing/2014/main" val="10011"/>
                  </a:ext>
                </a:extLst>
              </a:tr>
              <a:tr h="286216">
                <a:tc>
                  <a:txBody>
                    <a:bodyPr/>
                    <a:lstStyle/>
                    <a:p>
                      <a:r>
                        <a:rPr lang="en-US" sz="1600" dirty="0"/>
                        <a:t>59</a:t>
                      </a:r>
                    </a:p>
                  </a:txBody>
                  <a:tcPr/>
                </a:tc>
                <a:tc>
                  <a:txBody>
                    <a:bodyPr/>
                    <a:lstStyle/>
                    <a:p>
                      <a:pPr algn="r"/>
                      <a:r>
                        <a:rPr lang="en-US" sz="1600" b="1" dirty="0">
                          <a:solidFill>
                            <a:schemeClr val="bg1">
                              <a:lumMod val="65000"/>
                            </a:schemeClr>
                          </a:solidFill>
                        </a:rPr>
                        <a:t>00</a:t>
                      </a:r>
                      <a:r>
                        <a:rPr lang="en-US" sz="1600" b="1" dirty="0">
                          <a:solidFill>
                            <a:schemeClr val="tx1"/>
                          </a:solidFill>
                        </a:rPr>
                        <a:t>11</a:t>
                      </a:r>
                      <a:r>
                        <a:rPr lang="en-US" sz="1600" b="1" dirty="0">
                          <a:solidFill>
                            <a:schemeClr val="bg1">
                              <a:lumMod val="65000"/>
                            </a:schemeClr>
                          </a:solidFill>
                        </a:rPr>
                        <a:t> </a:t>
                      </a:r>
                      <a:r>
                        <a:rPr lang="en-US" sz="1600" b="1" dirty="0">
                          <a:solidFill>
                            <a:schemeClr val="tx1"/>
                          </a:solidFill>
                        </a:rPr>
                        <a:t>1011</a:t>
                      </a:r>
                    </a:p>
                  </a:txBody>
                  <a:tcPr/>
                </a:tc>
                <a:extLst>
                  <a:ext uri="{0D108BD9-81ED-4DB2-BD59-A6C34878D82A}">
                    <a16:rowId xmlns:a16="http://schemas.microsoft.com/office/drawing/2014/main" val="10012"/>
                  </a:ext>
                </a:extLst>
              </a:tr>
              <a:tr h="286216">
                <a:tc>
                  <a:txBody>
                    <a:bodyPr/>
                    <a:lstStyle/>
                    <a:p>
                      <a:r>
                        <a:rPr lang="en-US" sz="1600" dirty="0"/>
                        <a:t>60</a:t>
                      </a:r>
                    </a:p>
                  </a:txBody>
                  <a:tcPr/>
                </a:tc>
                <a:tc>
                  <a:txBody>
                    <a:bodyPr/>
                    <a:lstStyle/>
                    <a:p>
                      <a:pPr algn="r"/>
                      <a:r>
                        <a:rPr lang="en-US" sz="1600" b="1" dirty="0">
                          <a:solidFill>
                            <a:schemeClr val="bg1">
                              <a:lumMod val="65000"/>
                            </a:schemeClr>
                          </a:solidFill>
                        </a:rPr>
                        <a:t>00</a:t>
                      </a:r>
                      <a:r>
                        <a:rPr lang="en-US" sz="1600" b="1" dirty="0">
                          <a:solidFill>
                            <a:schemeClr val="tx1"/>
                          </a:solidFill>
                        </a:rPr>
                        <a:t>11 1100</a:t>
                      </a:r>
                    </a:p>
                  </a:txBody>
                  <a:tcPr/>
                </a:tc>
                <a:extLst>
                  <a:ext uri="{0D108BD9-81ED-4DB2-BD59-A6C34878D82A}">
                    <a16:rowId xmlns:a16="http://schemas.microsoft.com/office/drawing/2014/main" val="10013"/>
                  </a:ext>
                </a:extLst>
              </a:tr>
              <a:tr h="286216">
                <a:tc>
                  <a:txBody>
                    <a:bodyPr/>
                    <a:lstStyle/>
                    <a:p>
                      <a:r>
                        <a:rPr lang="en-US" sz="1600" dirty="0"/>
                        <a:t>61</a:t>
                      </a:r>
                    </a:p>
                  </a:txBody>
                  <a:tcPr/>
                </a:tc>
                <a:tc>
                  <a:txBody>
                    <a:bodyPr/>
                    <a:lstStyle/>
                    <a:p>
                      <a:pPr algn="r"/>
                      <a:r>
                        <a:rPr lang="en-US" sz="1600" b="1" dirty="0">
                          <a:solidFill>
                            <a:schemeClr val="bg1">
                              <a:lumMod val="65000"/>
                            </a:schemeClr>
                          </a:solidFill>
                        </a:rPr>
                        <a:t>00</a:t>
                      </a:r>
                      <a:r>
                        <a:rPr lang="en-US" sz="1600" b="1" dirty="0">
                          <a:solidFill>
                            <a:schemeClr val="tx1"/>
                          </a:solidFill>
                        </a:rPr>
                        <a:t>11</a:t>
                      </a:r>
                      <a:r>
                        <a:rPr lang="en-US" sz="1600" b="1" dirty="0">
                          <a:solidFill>
                            <a:schemeClr val="bg1">
                              <a:lumMod val="65000"/>
                            </a:schemeClr>
                          </a:solidFill>
                        </a:rPr>
                        <a:t> </a:t>
                      </a:r>
                      <a:r>
                        <a:rPr lang="en-US" sz="1600" b="1" dirty="0">
                          <a:solidFill>
                            <a:schemeClr val="tx1"/>
                          </a:solidFill>
                        </a:rPr>
                        <a:t>1101</a:t>
                      </a:r>
                    </a:p>
                  </a:txBody>
                  <a:tcPr/>
                </a:tc>
                <a:extLst>
                  <a:ext uri="{0D108BD9-81ED-4DB2-BD59-A6C34878D82A}">
                    <a16:rowId xmlns:a16="http://schemas.microsoft.com/office/drawing/2014/main" val="10014"/>
                  </a:ext>
                </a:extLst>
              </a:tr>
              <a:tr h="286216">
                <a:tc>
                  <a:txBody>
                    <a:bodyPr/>
                    <a:lstStyle/>
                    <a:p>
                      <a:r>
                        <a:rPr lang="en-US" sz="1600" dirty="0"/>
                        <a:t>62</a:t>
                      </a:r>
                    </a:p>
                  </a:txBody>
                  <a:tcPr/>
                </a:tc>
                <a:tc>
                  <a:txBody>
                    <a:bodyPr/>
                    <a:lstStyle/>
                    <a:p>
                      <a:pPr algn="r"/>
                      <a:r>
                        <a:rPr lang="en-US" sz="1600" b="1" dirty="0">
                          <a:solidFill>
                            <a:schemeClr val="bg1">
                              <a:lumMod val="65000"/>
                            </a:schemeClr>
                          </a:solidFill>
                        </a:rPr>
                        <a:t>00</a:t>
                      </a:r>
                      <a:r>
                        <a:rPr lang="en-US" sz="1600" b="1" dirty="0">
                          <a:solidFill>
                            <a:schemeClr val="tx1"/>
                          </a:solidFill>
                        </a:rPr>
                        <a:t>11</a:t>
                      </a:r>
                      <a:r>
                        <a:rPr lang="en-US" sz="1600" b="1" dirty="0">
                          <a:solidFill>
                            <a:schemeClr val="bg1">
                              <a:lumMod val="65000"/>
                            </a:schemeClr>
                          </a:solidFill>
                        </a:rPr>
                        <a:t> </a:t>
                      </a:r>
                      <a:r>
                        <a:rPr lang="en-US" sz="1600" b="1" dirty="0">
                          <a:solidFill>
                            <a:schemeClr val="tx1"/>
                          </a:solidFill>
                        </a:rPr>
                        <a:t>1110</a:t>
                      </a:r>
                    </a:p>
                  </a:txBody>
                  <a:tcPr/>
                </a:tc>
                <a:extLst>
                  <a:ext uri="{0D108BD9-81ED-4DB2-BD59-A6C34878D82A}">
                    <a16:rowId xmlns:a16="http://schemas.microsoft.com/office/drawing/2014/main" val="10015"/>
                  </a:ext>
                </a:extLst>
              </a:tr>
              <a:tr h="167640">
                <a:tc>
                  <a:txBody>
                    <a:bodyPr/>
                    <a:lstStyle/>
                    <a:p>
                      <a:r>
                        <a:rPr lang="en-US" sz="1600" dirty="0"/>
                        <a:t>63</a:t>
                      </a:r>
                    </a:p>
                  </a:txBody>
                  <a:tcPr/>
                </a:tc>
                <a:tc>
                  <a:txBody>
                    <a:bodyPr/>
                    <a:lstStyle/>
                    <a:p>
                      <a:pPr algn="r"/>
                      <a:r>
                        <a:rPr lang="en-US" sz="1600" b="1" dirty="0">
                          <a:solidFill>
                            <a:schemeClr val="bg1">
                              <a:lumMod val="65000"/>
                            </a:schemeClr>
                          </a:solidFill>
                        </a:rPr>
                        <a:t>00</a:t>
                      </a:r>
                      <a:r>
                        <a:rPr lang="en-US" sz="1600" b="1" dirty="0">
                          <a:solidFill>
                            <a:schemeClr val="tx1"/>
                          </a:solidFill>
                        </a:rPr>
                        <a:t>11</a:t>
                      </a:r>
                      <a:r>
                        <a:rPr lang="en-US" sz="1600" b="1" dirty="0">
                          <a:solidFill>
                            <a:schemeClr val="bg1">
                              <a:lumMod val="65000"/>
                            </a:schemeClr>
                          </a:solidFill>
                        </a:rPr>
                        <a:t> </a:t>
                      </a:r>
                      <a:r>
                        <a:rPr lang="en-US" sz="1600" b="1" dirty="0">
                          <a:solidFill>
                            <a:schemeClr val="tx1"/>
                          </a:solidFill>
                        </a:rPr>
                        <a:t>1111</a:t>
                      </a:r>
                    </a:p>
                  </a:txBody>
                  <a:tcPr/>
                </a:tc>
                <a:extLst>
                  <a:ext uri="{0D108BD9-81ED-4DB2-BD59-A6C34878D82A}">
                    <a16:rowId xmlns:a16="http://schemas.microsoft.com/office/drawing/2014/main" val="10016"/>
                  </a:ext>
                </a:extLst>
              </a:tr>
              <a:tr h="167640">
                <a:tc>
                  <a:txBody>
                    <a:bodyPr/>
                    <a:lstStyle/>
                    <a:p>
                      <a:r>
                        <a:rPr lang="en-US" sz="1600" dirty="0"/>
                        <a:t>64</a:t>
                      </a:r>
                    </a:p>
                  </a:txBody>
                  <a:tcPr/>
                </a:tc>
                <a:tc>
                  <a:txBody>
                    <a:bodyPr/>
                    <a:lstStyle/>
                    <a:p>
                      <a:pPr algn="r"/>
                      <a:r>
                        <a:rPr lang="en-US" sz="1600" b="1" dirty="0">
                          <a:solidFill>
                            <a:schemeClr val="bg1">
                              <a:lumMod val="65000"/>
                            </a:schemeClr>
                          </a:solidFill>
                        </a:rPr>
                        <a:t>00</a:t>
                      </a:r>
                      <a:r>
                        <a:rPr lang="en-US" sz="1600" b="1" dirty="0">
                          <a:solidFill>
                            <a:schemeClr val="tx1"/>
                          </a:solidFill>
                        </a:rPr>
                        <a:t>100 0000</a:t>
                      </a:r>
                    </a:p>
                  </a:txBody>
                  <a:tcPr/>
                </a:tc>
                <a:extLst>
                  <a:ext uri="{0D108BD9-81ED-4DB2-BD59-A6C34878D82A}">
                    <a16:rowId xmlns:a16="http://schemas.microsoft.com/office/drawing/2014/main" val="4014542829"/>
                  </a:ext>
                </a:extLst>
              </a:tr>
            </a:tbl>
          </a:graphicData>
        </a:graphic>
      </p:graphicFrame>
      <p:graphicFrame>
        <p:nvGraphicFramePr>
          <p:cNvPr id="5" name="Table 4">
            <a:extLst>
              <a:ext uri="{FF2B5EF4-FFF2-40B4-BE49-F238E27FC236}">
                <a16:creationId xmlns:a16="http://schemas.microsoft.com/office/drawing/2014/main" id="{7E65F2BC-774D-4B9E-8F17-6A9A5CE5AF3A}"/>
              </a:ext>
            </a:extLst>
          </p:cNvPr>
          <p:cNvGraphicFramePr>
            <a:graphicFrameLocks noGrp="1"/>
          </p:cNvGraphicFramePr>
          <p:nvPr>
            <p:extLst>
              <p:ext uri="{D42A27DB-BD31-4B8C-83A1-F6EECF244321}">
                <p14:modId xmlns:p14="http://schemas.microsoft.com/office/powerpoint/2010/main" val="100087034"/>
              </p:ext>
            </p:extLst>
          </p:nvPr>
        </p:nvGraphicFramePr>
        <p:xfrm>
          <a:off x="4537459" y="149828"/>
          <a:ext cx="2210540" cy="5943600"/>
        </p:xfrm>
        <a:graphic>
          <a:graphicData uri="http://schemas.openxmlformats.org/drawingml/2006/table">
            <a:tbl>
              <a:tblPr firstRow="1" bandRow="1">
                <a:tableStyleId>{5C22544A-7EE6-4342-B048-85BDC9FD1C3A}</a:tableStyleId>
              </a:tblPr>
              <a:tblGrid>
                <a:gridCol w="1083076">
                  <a:extLst>
                    <a:ext uri="{9D8B030D-6E8A-4147-A177-3AD203B41FA5}">
                      <a16:colId xmlns:a16="http://schemas.microsoft.com/office/drawing/2014/main" val="20000"/>
                    </a:ext>
                  </a:extLst>
                </a:gridCol>
                <a:gridCol w="1127464">
                  <a:extLst>
                    <a:ext uri="{9D8B030D-6E8A-4147-A177-3AD203B41FA5}">
                      <a16:colId xmlns:a16="http://schemas.microsoft.com/office/drawing/2014/main" val="20001"/>
                    </a:ext>
                  </a:extLst>
                </a:gridCol>
              </a:tblGrid>
              <a:tr h="471054">
                <a:tc>
                  <a:txBody>
                    <a:bodyPr/>
                    <a:lstStyle/>
                    <a:p>
                      <a:r>
                        <a:rPr lang="en-US" sz="1600" dirty="0"/>
                        <a:t>Decimal (Base 10 )</a:t>
                      </a:r>
                    </a:p>
                  </a:txBody>
                  <a:tcPr/>
                </a:tc>
                <a:tc>
                  <a:txBody>
                    <a:bodyPr/>
                    <a:lstStyle/>
                    <a:p>
                      <a:r>
                        <a:rPr lang="en-US" sz="1600" dirty="0"/>
                        <a:t>Binary (Base 2)</a:t>
                      </a:r>
                    </a:p>
                  </a:txBody>
                  <a:tcPr/>
                </a:tc>
                <a:extLst>
                  <a:ext uri="{0D108BD9-81ED-4DB2-BD59-A6C34878D82A}">
                    <a16:rowId xmlns:a16="http://schemas.microsoft.com/office/drawing/2014/main" val="10000"/>
                  </a:ext>
                </a:extLst>
              </a:tr>
              <a:tr h="286216">
                <a:tc>
                  <a:txBody>
                    <a:bodyPr/>
                    <a:lstStyle/>
                    <a:p>
                      <a:r>
                        <a:rPr lang="en-US" sz="1600" dirty="0"/>
                        <a:t>32</a:t>
                      </a:r>
                    </a:p>
                  </a:txBody>
                  <a:tcPr/>
                </a:tc>
                <a:tc>
                  <a:txBody>
                    <a:bodyPr/>
                    <a:lstStyle/>
                    <a:p>
                      <a:pPr algn="r"/>
                      <a:r>
                        <a:rPr lang="en-US" sz="1600" b="1" dirty="0">
                          <a:solidFill>
                            <a:schemeClr val="bg1">
                              <a:lumMod val="65000"/>
                            </a:schemeClr>
                          </a:solidFill>
                        </a:rPr>
                        <a:t> 00</a:t>
                      </a:r>
                      <a:r>
                        <a:rPr lang="en-US" sz="1600" b="1" dirty="0">
                          <a:solidFill>
                            <a:schemeClr val="tx1"/>
                          </a:solidFill>
                        </a:rPr>
                        <a:t>10</a:t>
                      </a:r>
                      <a:r>
                        <a:rPr lang="en-US" sz="1600" b="1" dirty="0">
                          <a:solidFill>
                            <a:schemeClr val="bg1">
                              <a:lumMod val="65000"/>
                            </a:schemeClr>
                          </a:solidFill>
                        </a:rPr>
                        <a:t> </a:t>
                      </a:r>
                      <a:r>
                        <a:rPr lang="en-US" sz="1600" b="1" dirty="0">
                          <a:solidFill>
                            <a:schemeClr val="tx1"/>
                          </a:solidFill>
                        </a:rPr>
                        <a:t>0000</a:t>
                      </a:r>
                    </a:p>
                  </a:txBody>
                  <a:tcPr/>
                </a:tc>
                <a:extLst>
                  <a:ext uri="{0D108BD9-81ED-4DB2-BD59-A6C34878D82A}">
                    <a16:rowId xmlns:a16="http://schemas.microsoft.com/office/drawing/2014/main" val="10001"/>
                  </a:ext>
                </a:extLst>
              </a:tr>
              <a:tr h="286216">
                <a:tc>
                  <a:txBody>
                    <a:bodyPr/>
                    <a:lstStyle/>
                    <a:p>
                      <a:r>
                        <a:rPr lang="en-US" sz="1600" dirty="0"/>
                        <a:t>33</a:t>
                      </a:r>
                    </a:p>
                  </a:txBody>
                  <a:tcPr/>
                </a:tc>
                <a:tc>
                  <a:txBody>
                    <a:bodyPr/>
                    <a:lstStyle/>
                    <a:p>
                      <a:pPr algn="r"/>
                      <a:r>
                        <a:rPr lang="en-US" sz="1600" b="1" dirty="0">
                          <a:solidFill>
                            <a:schemeClr val="bg1">
                              <a:lumMod val="65000"/>
                            </a:schemeClr>
                          </a:solidFill>
                        </a:rPr>
                        <a:t>00</a:t>
                      </a:r>
                      <a:r>
                        <a:rPr lang="en-US" sz="1600" b="1" dirty="0">
                          <a:solidFill>
                            <a:schemeClr val="tx1"/>
                          </a:solidFill>
                        </a:rPr>
                        <a:t>10</a:t>
                      </a:r>
                      <a:r>
                        <a:rPr lang="en-US" sz="1600" b="1" dirty="0">
                          <a:solidFill>
                            <a:schemeClr val="bg1">
                              <a:lumMod val="65000"/>
                            </a:schemeClr>
                          </a:solidFill>
                        </a:rPr>
                        <a:t> </a:t>
                      </a:r>
                      <a:r>
                        <a:rPr lang="en-US" sz="1600" b="1" dirty="0">
                          <a:solidFill>
                            <a:schemeClr val="tx1"/>
                          </a:solidFill>
                        </a:rPr>
                        <a:t>0001</a:t>
                      </a:r>
                    </a:p>
                  </a:txBody>
                  <a:tcPr/>
                </a:tc>
                <a:extLst>
                  <a:ext uri="{0D108BD9-81ED-4DB2-BD59-A6C34878D82A}">
                    <a16:rowId xmlns:a16="http://schemas.microsoft.com/office/drawing/2014/main" val="10002"/>
                  </a:ext>
                </a:extLst>
              </a:tr>
              <a:tr h="286216">
                <a:tc>
                  <a:txBody>
                    <a:bodyPr/>
                    <a:lstStyle/>
                    <a:p>
                      <a:r>
                        <a:rPr lang="en-US" sz="1600" dirty="0"/>
                        <a:t>34</a:t>
                      </a:r>
                    </a:p>
                  </a:txBody>
                  <a:tcPr/>
                </a:tc>
                <a:tc>
                  <a:txBody>
                    <a:bodyPr/>
                    <a:lstStyle/>
                    <a:p>
                      <a:pPr algn="r"/>
                      <a:r>
                        <a:rPr lang="en-US" sz="1600" b="1" dirty="0">
                          <a:solidFill>
                            <a:schemeClr val="bg1">
                              <a:lumMod val="65000"/>
                            </a:schemeClr>
                          </a:solidFill>
                        </a:rPr>
                        <a:t>00</a:t>
                      </a:r>
                      <a:r>
                        <a:rPr lang="en-US" sz="1600" b="1" dirty="0">
                          <a:solidFill>
                            <a:schemeClr val="tx1"/>
                          </a:solidFill>
                        </a:rPr>
                        <a:t>10</a:t>
                      </a:r>
                      <a:r>
                        <a:rPr lang="en-US" sz="1600" b="1" dirty="0">
                          <a:solidFill>
                            <a:schemeClr val="bg1">
                              <a:lumMod val="65000"/>
                            </a:schemeClr>
                          </a:solidFill>
                        </a:rPr>
                        <a:t> </a:t>
                      </a:r>
                      <a:r>
                        <a:rPr lang="en-US" sz="1600" b="1" dirty="0">
                          <a:solidFill>
                            <a:schemeClr val="tx1"/>
                          </a:solidFill>
                        </a:rPr>
                        <a:t>0010</a:t>
                      </a:r>
                    </a:p>
                  </a:txBody>
                  <a:tcPr/>
                </a:tc>
                <a:extLst>
                  <a:ext uri="{0D108BD9-81ED-4DB2-BD59-A6C34878D82A}">
                    <a16:rowId xmlns:a16="http://schemas.microsoft.com/office/drawing/2014/main" val="10003"/>
                  </a:ext>
                </a:extLst>
              </a:tr>
              <a:tr h="286216">
                <a:tc>
                  <a:txBody>
                    <a:bodyPr/>
                    <a:lstStyle/>
                    <a:p>
                      <a:r>
                        <a:rPr lang="en-US" sz="1600" dirty="0"/>
                        <a:t>35</a:t>
                      </a:r>
                    </a:p>
                  </a:txBody>
                  <a:tcPr/>
                </a:tc>
                <a:tc>
                  <a:txBody>
                    <a:bodyPr/>
                    <a:lstStyle/>
                    <a:p>
                      <a:pPr algn="r"/>
                      <a:r>
                        <a:rPr lang="en-US" sz="1600" b="1" dirty="0">
                          <a:solidFill>
                            <a:schemeClr val="bg1">
                              <a:lumMod val="65000"/>
                            </a:schemeClr>
                          </a:solidFill>
                        </a:rPr>
                        <a:t>00</a:t>
                      </a:r>
                      <a:r>
                        <a:rPr lang="en-US" sz="1600" b="1" dirty="0">
                          <a:solidFill>
                            <a:schemeClr val="tx1"/>
                          </a:solidFill>
                        </a:rPr>
                        <a:t>10</a:t>
                      </a:r>
                      <a:r>
                        <a:rPr lang="en-US" sz="1600" b="1" dirty="0">
                          <a:solidFill>
                            <a:schemeClr val="bg1">
                              <a:lumMod val="65000"/>
                            </a:schemeClr>
                          </a:solidFill>
                        </a:rPr>
                        <a:t> </a:t>
                      </a:r>
                      <a:r>
                        <a:rPr lang="en-US" sz="1600" b="1" dirty="0">
                          <a:solidFill>
                            <a:schemeClr val="tx1"/>
                          </a:solidFill>
                        </a:rPr>
                        <a:t>0011</a:t>
                      </a:r>
                    </a:p>
                  </a:txBody>
                  <a:tcPr/>
                </a:tc>
                <a:extLst>
                  <a:ext uri="{0D108BD9-81ED-4DB2-BD59-A6C34878D82A}">
                    <a16:rowId xmlns:a16="http://schemas.microsoft.com/office/drawing/2014/main" val="10004"/>
                  </a:ext>
                </a:extLst>
              </a:tr>
              <a:tr h="286216">
                <a:tc>
                  <a:txBody>
                    <a:bodyPr/>
                    <a:lstStyle/>
                    <a:p>
                      <a:r>
                        <a:rPr lang="en-US" sz="1600" dirty="0"/>
                        <a:t>36</a:t>
                      </a:r>
                    </a:p>
                  </a:txBody>
                  <a:tcPr/>
                </a:tc>
                <a:tc>
                  <a:txBody>
                    <a:bodyPr/>
                    <a:lstStyle/>
                    <a:p>
                      <a:pPr algn="r"/>
                      <a:r>
                        <a:rPr lang="en-US" sz="1600" b="1" dirty="0">
                          <a:solidFill>
                            <a:schemeClr val="bg1">
                              <a:lumMod val="65000"/>
                            </a:schemeClr>
                          </a:solidFill>
                        </a:rPr>
                        <a:t>00</a:t>
                      </a:r>
                      <a:r>
                        <a:rPr lang="en-US" sz="1600" b="1" dirty="0">
                          <a:solidFill>
                            <a:schemeClr val="tx1"/>
                          </a:solidFill>
                        </a:rPr>
                        <a:t>10</a:t>
                      </a:r>
                      <a:r>
                        <a:rPr lang="en-US" sz="1600" b="1" dirty="0">
                          <a:solidFill>
                            <a:schemeClr val="bg1">
                              <a:lumMod val="65000"/>
                            </a:schemeClr>
                          </a:solidFill>
                        </a:rPr>
                        <a:t> </a:t>
                      </a:r>
                      <a:r>
                        <a:rPr lang="en-US" sz="1600" b="1" dirty="0">
                          <a:solidFill>
                            <a:schemeClr val="tx1"/>
                          </a:solidFill>
                        </a:rPr>
                        <a:t>0100</a:t>
                      </a:r>
                    </a:p>
                  </a:txBody>
                  <a:tcPr/>
                </a:tc>
                <a:extLst>
                  <a:ext uri="{0D108BD9-81ED-4DB2-BD59-A6C34878D82A}">
                    <a16:rowId xmlns:a16="http://schemas.microsoft.com/office/drawing/2014/main" val="10005"/>
                  </a:ext>
                </a:extLst>
              </a:tr>
              <a:tr h="286216">
                <a:tc>
                  <a:txBody>
                    <a:bodyPr/>
                    <a:lstStyle/>
                    <a:p>
                      <a:r>
                        <a:rPr lang="en-US" sz="1600" dirty="0"/>
                        <a:t>37</a:t>
                      </a:r>
                    </a:p>
                  </a:txBody>
                  <a:tcPr/>
                </a:tc>
                <a:tc>
                  <a:txBody>
                    <a:bodyPr/>
                    <a:lstStyle/>
                    <a:p>
                      <a:pPr algn="r"/>
                      <a:r>
                        <a:rPr lang="en-US" sz="1600" b="1" dirty="0">
                          <a:solidFill>
                            <a:schemeClr val="bg1">
                              <a:lumMod val="65000"/>
                            </a:schemeClr>
                          </a:solidFill>
                        </a:rPr>
                        <a:t>00</a:t>
                      </a:r>
                      <a:r>
                        <a:rPr lang="en-US" sz="1600" b="1" dirty="0">
                          <a:solidFill>
                            <a:schemeClr val="tx1"/>
                          </a:solidFill>
                        </a:rPr>
                        <a:t>10</a:t>
                      </a:r>
                      <a:r>
                        <a:rPr lang="en-US" sz="1600" b="1" dirty="0">
                          <a:solidFill>
                            <a:schemeClr val="bg1">
                              <a:lumMod val="65000"/>
                            </a:schemeClr>
                          </a:solidFill>
                        </a:rPr>
                        <a:t> </a:t>
                      </a:r>
                      <a:r>
                        <a:rPr lang="en-US" sz="1600" b="1" dirty="0">
                          <a:solidFill>
                            <a:schemeClr val="tx1"/>
                          </a:solidFill>
                        </a:rPr>
                        <a:t>0101</a:t>
                      </a:r>
                    </a:p>
                  </a:txBody>
                  <a:tcPr/>
                </a:tc>
                <a:extLst>
                  <a:ext uri="{0D108BD9-81ED-4DB2-BD59-A6C34878D82A}">
                    <a16:rowId xmlns:a16="http://schemas.microsoft.com/office/drawing/2014/main" val="10006"/>
                  </a:ext>
                </a:extLst>
              </a:tr>
              <a:tr h="286216">
                <a:tc>
                  <a:txBody>
                    <a:bodyPr/>
                    <a:lstStyle/>
                    <a:p>
                      <a:r>
                        <a:rPr lang="en-US" sz="1600" dirty="0"/>
                        <a:t>38</a:t>
                      </a:r>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600" b="1" dirty="0">
                          <a:solidFill>
                            <a:schemeClr val="bg1">
                              <a:lumMod val="65000"/>
                            </a:schemeClr>
                          </a:solidFill>
                        </a:rPr>
                        <a:t>00</a:t>
                      </a:r>
                      <a:r>
                        <a:rPr lang="en-US" sz="1600" b="1" dirty="0">
                          <a:solidFill>
                            <a:schemeClr val="tx1"/>
                          </a:solidFill>
                        </a:rPr>
                        <a:t>10 0110</a:t>
                      </a:r>
                    </a:p>
                  </a:txBody>
                  <a:tcPr/>
                </a:tc>
                <a:extLst>
                  <a:ext uri="{0D108BD9-81ED-4DB2-BD59-A6C34878D82A}">
                    <a16:rowId xmlns:a16="http://schemas.microsoft.com/office/drawing/2014/main" val="10007"/>
                  </a:ext>
                </a:extLst>
              </a:tr>
              <a:tr h="286216">
                <a:tc>
                  <a:txBody>
                    <a:bodyPr/>
                    <a:lstStyle/>
                    <a:p>
                      <a:r>
                        <a:rPr lang="en-US" sz="1600" dirty="0"/>
                        <a:t>39</a:t>
                      </a:r>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600" b="1" dirty="0">
                          <a:solidFill>
                            <a:schemeClr val="bg1">
                              <a:lumMod val="65000"/>
                            </a:schemeClr>
                          </a:solidFill>
                        </a:rPr>
                        <a:t>00</a:t>
                      </a:r>
                      <a:r>
                        <a:rPr lang="en-US" sz="1600" b="1" dirty="0">
                          <a:solidFill>
                            <a:schemeClr val="tx1"/>
                          </a:solidFill>
                        </a:rPr>
                        <a:t>10</a:t>
                      </a:r>
                      <a:r>
                        <a:rPr lang="en-US" sz="1600" b="1" dirty="0">
                          <a:solidFill>
                            <a:schemeClr val="bg1">
                              <a:lumMod val="65000"/>
                            </a:schemeClr>
                          </a:solidFill>
                        </a:rPr>
                        <a:t> </a:t>
                      </a:r>
                      <a:r>
                        <a:rPr lang="en-US" sz="1600" b="1" dirty="0">
                          <a:solidFill>
                            <a:schemeClr val="tx1"/>
                          </a:solidFill>
                        </a:rPr>
                        <a:t>0111</a:t>
                      </a:r>
                    </a:p>
                  </a:txBody>
                  <a:tcPr/>
                </a:tc>
                <a:extLst>
                  <a:ext uri="{0D108BD9-81ED-4DB2-BD59-A6C34878D82A}">
                    <a16:rowId xmlns:a16="http://schemas.microsoft.com/office/drawing/2014/main" val="10008"/>
                  </a:ext>
                </a:extLst>
              </a:tr>
              <a:tr h="286216">
                <a:tc>
                  <a:txBody>
                    <a:bodyPr/>
                    <a:lstStyle/>
                    <a:p>
                      <a:r>
                        <a:rPr lang="en-US" sz="1600" dirty="0"/>
                        <a:t>40</a:t>
                      </a:r>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600" b="1" dirty="0">
                          <a:solidFill>
                            <a:schemeClr val="bg1">
                              <a:lumMod val="65000"/>
                            </a:schemeClr>
                          </a:solidFill>
                        </a:rPr>
                        <a:t>00</a:t>
                      </a:r>
                      <a:r>
                        <a:rPr lang="en-US" sz="1600" b="1" dirty="0">
                          <a:solidFill>
                            <a:schemeClr val="tx1"/>
                          </a:solidFill>
                        </a:rPr>
                        <a:t>10</a:t>
                      </a:r>
                      <a:r>
                        <a:rPr lang="en-US" sz="1600" b="1" dirty="0">
                          <a:solidFill>
                            <a:schemeClr val="bg1">
                              <a:lumMod val="65000"/>
                            </a:schemeClr>
                          </a:solidFill>
                        </a:rPr>
                        <a:t> </a:t>
                      </a:r>
                      <a:r>
                        <a:rPr lang="en-US" sz="1600" b="1" dirty="0">
                          <a:solidFill>
                            <a:schemeClr val="tx1"/>
                          </a:solidFill>
                        </a:rPr>
                        <a:t>1000</a:t>
                      </a:r>
                    </a:p>
                  </a:txBody>
                  <a:tcPr/>
                </a:tc>
                <a:extLst>
                  <a:ext uri="{0D108BD9-81ED-4DB2-BD59-A6C34878D82A}">
                    <a16:rowId xmlns:a16="http://schemas.microsoft.com/office/drawing/2014/main" val="10009"/>
                  </a:ext>
                </a:extLst>
              </a:tr>
              <a:tr h="286216">
                <a:tc>
                  <a:txBody>
                    <a:bodyPr/>
                    <a:lstStyle/>
                    <a:p>
                      <a:r>
                        <a:rPr lang="en-US" sz="1600" dirty="0"/>
                        <a:t>41</a:t>
                      </a:r>
                    </a:p>
                  </a:txBody>
                  <a:tcPr/>
                </a:tc>
                <a:tc>
                  <a:txBody>
                    <a:bodyPr/>
                    <a:lstStyle/>
                    <a:p>
                      <a:pPr algn="r"/>
                      <a:r>
                        <a:rPr lang="en-US" sz="1600" b="1" dirty="0">
                          <a:solidFill>
                            <a:schemeClr val="bg1">
                              <a:lumMod val="65000"/>
                            </a:schemeClr>
                          </a:solidFill>
                        </a:rPr>
                        <a:t>00</a:t>
                      </a:r>
                      <a:r>
                        <a:rPr lang="en-US" sz="1600" b="1" dirty="0">
                          <a:solidFill>
                            <a:schemeClr val="tx1"/>
                          </a:solidFill>
                        </a:rPr>
                        <a:t>10</a:t>
                      </a:r>
                      <a:r>
                        <a:rPr lang="en-US" sz="1600" b="1" dirty="0">
                          <a:solidFill>
                            <a:schemeClr val="bg1">
                              <a:lumMod val="65000"/>
                            </a:schemeClr>
                          </a:solidFill>
                        </a:rPr>
                        <a:t> </a:t>
                      </a:r>
                      <a:r>
                        <a:rPr lang="en-US" sz="1600" b="1" dirty="0">
                          <a:solidFill>
                            <a:schemeClr val="tx1"/>
                          </a:solidFill>
                        </a:rPr>
                        <a:t>1001</a:t>
                      </a:r>
                    </a:p>
                  </a:txBody>
                  <a:tcPr/>
                </a:tc>
                <a:extLst>
                  <a:ext uri="{0D108BD9-81ED-4DB2-BD59-A6C34878D82A}">
                    <a16:rowId xmlns:a16="http://schemas.microsoft.com/office/drawing/2014/main" val="10010"/>
                  </a:ext>
                </a:extLst>
              </a:tr>
              <a:tr h="286216">
                <a:tc>
                  <a:txBody>
                    <a:bodyPr/>
                    <a:lstStyle/>
                    <a:p>
                      <a:r>
                        <a:rPr lang="en-US" sz="1600" dirty="0"/>
                        <a:t>42</a:t>
                      </a:r>
                    </a:p>
                  </a:txBody>
                  <a:tcPr/>
                </a:tc>
                <a:tc>
                  <a:txBody>
                    <a:bodyPr/>
                    <a:lstStyle/>
                    <a:p>
                      <a:pPr algn="r"/>
                      <a:r>
                        <a:rPr lang="en-US" sz="1600" b="1" dirty="0">
                          <a:solidFill>
                            <a:schemeClr val="bg1">
                              <a:lumMod val="65000"/>
                            </a:schemeClr>
                          </a:solidFill>
                        </a:rPr>
                        <a:t>00</a:t>
                      </a:r>
                      <a:r>
                        <a:rPr lang="en-US" sz="1600" b="1" dirty="0">
                          <a:solidFill>
                            <a:schemeClr val="tx1"/>
                          </a:solidFill>
                        </a:rPr>
                        <a:t>10</a:t>
                      </a:r>
                      <a:r>
                        <a:rPr lang="en-US" sz="1600" b="1" dirty="0">
                          <a:solidFill>
                            <a:schemeClr val="bg1">
                              <a:lumMod val="65000"/>
                            </a:schemeClr>
                          </a:solidFill>
                        </a:rPr>
                        <a:t> </a:t>
                      </a:r>
                      <a:r>
                        <a:rPr lang="en-US" sz="1600" b="1" dirty="0">
                          <a:solidFill>
                            <a:schemeClr val="tx1"/>
                          </a:solidFill>
                        </a:rPr>
                        <a:t>1010</a:t>
                      </a:r>
                    </a:p>
                  </a:txBody>
                  <a:tcPr/>
                </a:tc>
                <a:extLst>
                  <a:ext uri="{0D108BD9-81ED-4DB2-BD59-A6C34878D82A}">
                    <a16:rowId xmlns:a16="http://schemas.microsoft.com/office/drawing/2014/main" val="10011"/>
                  </a:ext>
                </a:extLst>
              </a:tr>
              <a:tr h="286216">
                <a:tc>
                  <a:txBody>
                    <a:bodyPr/>
                    <a:lstStyle/>
                    <a:p>
                      <a:r>
                        <a:rPr lang="en-US" sz="1600" dirty="0"/>
                        <a:t>43</a:t>
                      </a:r>
                    </a:p>
                  </a:txBody>
                  <a:tcPr/>
                </a:tc>
                <a:tc>
                  <a:txBody>
                    <a:bodyPr/>
                    <a:lstStyle/>
                    <a:p>
                      <a:pPr algn="r"/>
                      <a:r>
                        <a:rPr lang="en-US" sz="1600" b="1" dirty="0">
                          <a:solidFill>
                            <a:schemeClr val="bg1">
                              <a:lumMod val="65000"/>
                            </a:schemeClr>
                          </a:solidFill>
                        </a:rPr>
                        <a:t>00</a:t>
                      </a:r>
                      <a:r>
                        <a:rPr lang="en-US" sz="1600" b="1" dirty="0">
                          <a:solidFill>
                            <a:schemeClr val="tx1"/>
                          </a:solidFill>
                        </a:rPr>
                        <a:t>10</a:t>
                      </a:r>
                      <a:r>
                        <a:rPr lang="en-US" sz="1600" b="1" dirty="0">
                          <a:solidFill>
                            <a:schemeClr val="bg1">
                              <a:lumMod val="65000"/>
                            </a:schemeClr>
                          </a:solidFill>
                        </a:rPr>
                        <a:t> </a:t>
                      </a:r>
                      <a:r>
                        <a:rPr lang="en-US" sz="1600" b="1" dirty="0">
                          <a:solidFill>
                            <a:schemeClr val="tx1"/>
                          </a:solidFill>
                        </a:rPr>
                        <a:t>1011</a:t>
                      </a:r>
                    </a:p>
                  </a:txBody>
                  <a:tcPr/>
                </a:tc>
                <a:extLst>
                  <a:ext uri="{0D108BD9-81ED-4DB2-BD59-A6C34878D82A}">
                    <a16:rowId xmlns:a16="http://schemas.microsoft.com/office/drawing/2014/main" val="10012"/>
                  </a:ext>
                </a:extLst>
              </a:tr>
              <a:tr h="286216">
                <a:tc>
                  <a:txBody>
                    <a:bodyPr/>
                    <a:lstStyle/>
                    <a:p>
                      <a:r>
                        <a:rPr lang="en-US" sz="1600" dirty="0"/>
                        <a:t>44</a:t>
                      </a:r>
                    </a:p>
                  </a:txBody>
                  <a:tcPr/>
                </a:tc>
                <a:tc>
                  <a:txBody>
                    <a:bodyPr/>
                    <a:lstStyle/>
                    <a:p>
                      <a:pPr algn="r"/>
                      <a:r>
                        <a:rPr lang="en-US" sz="1600" b="1" dirty="0">
                          <a:solidFill>
                            <a:schemeClr val="bg1">
                              <a:lumMod val="65000"/>
                            </a:schemeClr>
                          </a:solidFill>
                        </a:rPr>
                        <a:t>00</a:t>
                      </a:r>
                      <a:r>
                        <a:rPr lang="en-US" sz="1600" b="1" dirty="0">
                          <a:solidFill>
                            <a:schemeClr val="tx1"/>
                          </a:solidFill>
                        </a:rPr>
                        <a:t>10</a:t>
                      </a:r>
                      <a:r>
                        <a:rPr lang="en-US" sz="1600" b="1" dirty="0">
                          <a:solidFill>
                            <a:schemeClr val="bg1">
                              <a:lumMod val="65000"/>
                            </a:schemeClr>
                          </a:solidFill>
                        </a:rPr>
                        <a:t> </a:t>
                      </a:r>
                      <a:r>
                        <a:rPr lang="en-US" sz="1600" b="1" dirty="0">
                          <a:solidFill>
                            <a:schemeClr val="tx1"/>
                          </a:solidFill>
                        </a:rPr>
                        <a:t>1100</a:t>
                      </a:r>
                    </a:p>
                  </a:txBody>
                  <a:tcPr/>
                </a:tc>
                <a:extLst>
                  <a:ext uri="{0D108BD9-81ED-4DB2-BD59-A6C34878D82A}">
                    <a16:rowId xmlns:a16="http://schemas.microsoft.com/office/drawing/2014/main" val="10013"/>
                  </a:ext>
                </a:extLst>
              </a:tr>
              <a:tr h="286216">
                <a:tc>
                  <a:txBody>
                    <a:bodyPr/>
                    <a:lstStyle/>
                    <a:p>
                      <a:r>
                        <a:rPr lang="en-US" sz="1600" dirty="0"/>
                        <a:t>45</a:t>
                      </a:r>
                    </a:p>
                  </a:txBody>
                  <a:tcPr/>
                </a:tc>
                <a:tc>
                  <a:txBody>
                    <a:bodyPr/>
                    <a:lstStyle/>
                    <a:p>
                      <a:pPr algn="r"/>
                      <a:r>
                        <a:rPr lang="en-US" sz="1600" b="1" dirty="0">
                          <a:solidFill>
                            <a:schemeClr val="bg1">
                              <a:lumMod val="65000"/>
                            </a:schemeClr>
                          </a:solidFill>
                        </a:rPr>
                        <a:t>00</a:t>
                      </a:r>
                      <a:r>
                        <a:rPr lang="en-US" sz="1600" b="1" dirty="0">
                          <a:solidFill>
                            <a:schemeClr val="tx1"/>
                          </a:solidFill>
                        </a:rPr>
                        <a:t>10</a:t>
                      </a:r>
                      <a:r>
                        <a:rPr lang="en-US" sz="1600" b="1" dirty="0">
                          <a:solidFill>
                            <a:schemeClr val="bg1">
                              <a:lumMod val="65000"/>
                            </a:schemeClr>
                          </a:solidFill>
                        </a:rPr>
                        <a:t> </a:t>
                      </a:r>
                      <a:r>
                        <a:rPr lang="en-US" sz="1600" b="1" dirty="0">
                          <a:solidFill>
                            <a:schemeClr val="tx1"/>
                          </a:solidFill>
                        </a:rPr>
                        <a:t>1101</a:t>
                      </a:r>
                    </a:p>
                  </a:txBody>
                  <a:tcPr/>
                </a:tc>
                <a:extLst>
                  <a:ext uri="{0D108BD9-81ED-4DB2-BD59-A6C34878D82A}">
                    <a16:rowId xmlns:a16="http://schemas.microsoft.com/office/drawing/2014/main" val="10014"/>
                  </a:ext>
                </a:extLst>
              </a:tr>
              <a:tr h="286216">
                <a:tc>
                  <a:txBody>
                    <a:bodyPr/>
                    <a:lstStyle/>
                    <a:p>
                      <a:r>
                        <a:rPr lang="en-US" sz="1600" dirty="0"/>
                        <a:t>46</a:t>
                      </a:r>
                    </a:p>
                  </a:txBody>
                  <a:tcPr/>
                </a:tc>
                <a:tc>
                  <a:txBody>
                    <a:bodyPr/>
                    <a:lstStyle/>
                    <a:p>
                      <a:pPr algn="r"/>
                      <a:r>
                        <a:rPr lang="en-US" sz="1600" b="1" dirty="0">
                          <a:solidFill>
                            <a:schemeClr val="bg1">
                              <a:lumMod val="65000"/>
                            </a:schemeClr>
                          </a:solidFill>
                        </a:rPr>
                        <a:t>00</a:t>
                      </a:r>
                      <a:r>
                        <a:rPr lang="en-US" sz="1600" b="1" dirty="0">
                          <a:solidFill>
                            <a:schemeClr val="tx1"/>
                          </a:solidFill>
                        </a:rPr>
                        <a:t>10</a:t>
                      </a:r>
                      <a:r>
                        <a:rPr lang="en-US" sz="1600" b="1" dirty="0">
                          <a:solidFill>
                            <a:schemeClr val="bg1">
                              <a:lumMod val="65000"/>
                            </a:schemeClr>
                          </a:solidFill>
                        </a:rPr>
                        <a:t> </a:t>
                      </a:r>
                      <a:r>
                        <a:rPr lang="en-US" sz="1600" b="1" dirty="0">
                          <a:solidFill>
                            <a:schemeClr val="tx1"/>
                          </a:solidFill>
                        </a:rPr>
                        <a:t>1110</a:t>
                      </a:r>
                    </a:p>
                  </a:txBody>
                  <a:tcPr/>
                </a:tc>
                <a:extLst>
                  <a:ext uri="{0D108BD9-81ED-4DB2-BD59-A6C34878D82A}">
                    <a16:rowId xmlns:a16="http://schemas.microsoft.com/office/drawing/2014/main" val="10015"/>
                  </a:ext>
                </a:extLst>
              </a:tr>
              <a:tr h="286216">
                <a:tc>
                  <a:txBody>
                    <a:bodyPr/>
                    <a:lstStyle/>
                    <a:p>
                      <a:r>
                        <a:rPr lang="en-US" sz="1600" dirty="0"/>
                        <a:t>47</a:t>
                      </a:r>
                    </a:p>
                  </a:txBody>
                  <a:tcPr/>
                </a:tc>
                <a:tc>
                  <a:txBody>
                    <a:bodyPr/>
                    <a:lstStyle/>
                    <a:p>
                      <a:pPr algn="r"/>
                      <a:r>
                        <a:rPr lang="en-US" sz="1600" b="1" dirty="0">
                          <a:solidFill>
                            <a:schemeClr val="bg1">
                              <a:lumMod val="65000"/>
                            </a:schemeClr>
                          </a:solidFill>
                        </a:rPr>
                        <a:t>00</a:t>
                      </a:r>
                      <a:r>
                        <a:rPr lang="en-US" sz="1600" b="1" dirty="0">
                          <a:solidFill>
                            <a:schemeClr val="tx1"/>
                          </a:solidFill>
                        </a:rPr>
                        <a:t>10</a:t>
                      </a:r>
                      <a:r>
                        <a:rPr lang="en-US" sz="1600" b="1" dirty="0">
                          <a:solidFill>
                            <a:schemeClr val="bg1">
                              <a:lumMod val="65000"/>
                            </a:schemeClr>
                          </a:solidFill>
                        </a:rPr>
                        <a:t> </a:t>
                      </a:r>
                      <a:r>
                        <a:rPr lang="en-US" sz="1600" b="1" dirty="0">
                          <a:solidFill>
                            <a:schemeClr val="tx1"/>
                          </a:solidFill>
                        </a:rPr>
                        <a:t>1111</a:t>
                      </a:r>
                    </a:p>
                  </a:txBody>
                  <a:tcPr/>
                </a:tc>
                <a:extLst>
                  <a:ext uri="{0D108BD9-81ED-4DB2-BD59-A6C34878D82A}">
                    <a16:rowId xmlns:a16="http://schemas.microsoft.com/office/drawing/2014/main" val="10016"/>
                  </a:ext>
                </a:extLst>
              </a:tr>
            </a:tbl>
          </a:graphicData>
        </a:graphic>
      </p:graphicFrame>
      <p:graphicFrame>
        <p:nvGraphicFramePr>
          <p:cNvPr id="7" name="Table 6">
            <a:extLst>
              <a:ext uri="{FF2B5EF4-FFF2-40B4-BE49-F238E27FC236}">
                <a16:creationId xmlns:a16="http://schemas.microsoft.com/office/drawing/2014/main" id="{9D289E77-8C43-4D45-A355-1DEE5CAD9FE6}"/>
              </a:ext>
            </a:extLst>
          </p:cNvPr>
          <p:cNvGraphicFramePr>
            <a:graphicFrameLocks noGrp="1"/>
          </p:cNvGraphicFramePr>
          <p:nvPr>
            <p:extLst>
              <p:ext uri="{D42A27DB-BD31-4B8C-83A1-F6EECF244321}">
                <p14:modId xmlns:p14="http://schemas.microsoft.com/office/powerpoint/2010/main" val="346354525"/>
              </p:ext>
            </p:extLst>
          </p:nvPr>
        </p:nvGraphicFramePr>
        <p:xfrm>
          <a:off x="2326919" y="149828"/>
          <a:ext cx="2210540" cy="5943600"/>
        </p:xfrm>
        <a:graphic>
          <a:graphicData uri="http://schemas.openxmlformats.org/drawingml/2006/table">
            <a:tbl>
              <a:tblPr firstRow="1" bandRow="1">
                <a:tableStyleId>{5C22544A-7EE6-4342-B048-85BDC9FD1C3A}</a:tableStyleId>
              </a:tblPr>
              <a:tblGrid>
                <a:gridCol w="1083076">
                  <a:extLst>
                    <a:ext uri="{9D8B030D-6E8A-4147-A177-3AD203B41FA5}">
                      <a16:colId xmlns:a16="http://schemas.microsoft.com/office/drawing/2014/main" val="20000"/>
                    </a:ext>
                  </a:extLst>
                </a:gridCol>
                <a:gridCol w="1127464">
                  <a:extLst>
                    <a:ext uri="{9D8B030D-6E8A-4147-A177-3AD203B41FA5}">
                      <a16:colId xmlns:a16="http://schemas.microsoft.com/office/drawing/2014/main" val="20001"/>
                    </a:ext>
                  </a:extLst>
                </a:gridCol>
              </a:tblGrid>
              <a:tr h="501335">
                <a:tc>
                  <a:txBody>
                    <a:bodyPr/>
                    <a:lstStyle/>
                    <a:p>
                      <a:r>
                        <a:rPr lang="en-US" sz="1600" dirty="0"/>
                        <a:t>Decimal (Base 10 )</a:t>
                      </a:r>
                    </a:p>
                  </a:txBody>
                  <a:tcPr/>
                </a:tc>
                <a:tc>
                  <a:txBody>
                    <a:bodyPr/>
                    <a:lstStyle/>
                    <a:p>
                      <a:r>
                        <a:rPr lang="en-US" sz="1600" dirty="0"/>
                        <a:t>Binary (Base 2)</a:t>
                      </a:r>
                    </a:p>
                  </a:txBody>
                  <a:tcPr/>
                </a:tc>
                <a:extLst>
                  <a:ext uri="{0D108BD9-81ED-4DB2-BD59-A6C34878D82A}">
                    <a16:rowId xmlns:a16="http://schemas.microsoft.com/office/drawing/2014/main" val="10000"/>
                  </a:ext>
                </a:extLst>
              </a:tr>
              <a:tr h="286216">
                <a:tc>
                  <a:txBody>
                    <a:bodyPr/>
                    <a:lstStyle/>
                    <a:p>
                      <a:r>
                        <a:rPr lang="en-US" sz="1600" dirty="0"/>
                        <a:t>16</a:t>
                      </a:r>
                    </a:p>
                  </a:txBody>
                  <a:tcPr/>
                </a:tc>
                <a:tc>
                  <a:txBody>
                    <a:bodyPr/>
                    <a:lstStyle/>
                    <a:p>
                      <a:pPr algn="r"/>
                      <a:r>
                        <a:rPr lang="en-US" sz="1600" b="1" dirty="0">
                          <a:solidFill>
                            <a:schemeClr val="bg1">
                              <a:lumMod val="65000"/>
                            </a:schemeClr>
                          </a:solidFill>
                        </a:rPr>
                        <a:t> 000</a:t>
                      </a:r>
                      <a:r>
                        <a:rPr lang="en-US" sz="1600" b="1" dirty="0">
                          <a:solidFill>
                            <a:schemeClr val="tx1"/>
                          </a:solidFill>
                        </a:rPr>
                        <a:t>1</a:t>
                      </a:r>
                      <a:r>
                        <a:rPr lang="en-US" sz="1600" b="1" dirty="0">
                          <a:solidFill>
                            <a:schemeClr val="bg1">
                              <a:lumMod val="65000"/>
                            </a:schemeClr>
                          </a:solidFill>
                        </a:rPr>
                        <a:t> </a:t>
                      </a:r>
                      <a:r>
                        <a:rPr lang="en-US" sz="1600" b="1" dirty="0">
                          <a:solidFill>
                            <a:schemeClr val="tx1"/>
                          </a:solidFill>
                        </a:rPr>
                        <a:t>0000</a:t>
                      </a:r>
                    </a:p>
                  </a:txBody>
                  <a:tcPr/>
                </a:tc>
                <a:extLst>
                  <a:ext uri="{0D108BD9-81ED-4DB2-BD59-A6C34878D82A}">
                    <a16:rowId xmlns:a16="http://schemas.microsoft.com/office/drawing/2014/main" val="10001"/>
                  </a:ext>
                </a:extLst>
              </a:tr>
              <a:tr h="286216">
                <a:tc>
                  <a:txBody>
                    <a:bodyPr/>
                    <a:lstStyle/>
                    <a:p>
                      <a:r>
                        <a:rPr lang="en-US" sz="1600" dirty="0"/>
                        <a:t>17</a:t>
                      </a:r>
                    </a:p>
                  </a:txBody>
                  <a:tcPr/>
                </a:tc>
                <a:tc>
                  <a:txBody>
                    <a:bodyPr/>
                    <a:lstStyle/>
                    <a:p>
                      <a:pPr algn="r"/>
                      <a:r>
                        <a:rPr lang="en-US" sz="1600" b="1" dirty="0">
                          <a:solidFill>
                            <a:schemeClr val="bg1">
                              <a:lumMod val="65000"/>
                            </a:schemeClr>
                          </a:solidFill>
                        </a:rPr>
                        <a:t>000</a:t>
                      </a:r>
                      <a:r>
                        <a:rPr lang="en-US" sz="1600" b="1" dirty="0">
                          <a:solidFill>
                            <a:schemeClr val="tx1"/>
                          </a:solidFill>
                        </a:rPr>
                        <a:t>1 0001</a:t>
                      </a:r>
                    </a:p>
                  </a:txBody>
                  <a:tcPr/>
                </a:tc>
                <a:extLst>
                  <a:ext uri="{0D108BD9-81ED-4DB2-BD59-A6C34878D82A}">
                    <a16:rowId xmlns:a16="http://schemas.microsoft.com/office/drawing/2014/main" val="10002"/>
                  </a:ext>
                </a:extLst>
              </a:tr>
              <a:tr h="286216">
                <a:tc>
                  <a:txBody>
                    <a:bodyPr/>
                    <a:lstStyle/>
                    <a:p>
                      <a:r>
                        <a:rPr lang="en-US" sz="1600" dirty="0"/>
                        <a:t>18</a:t>
                      </a:r>
                    </a:p>
                  </a:txBody>
                  <a:tcPr/>
                </a:tc>
                <a:tc>
                  <a:txBody>
                    <a:bodyPr/>
                    <a:lstStyle/>
                    <a:p>
                      <a:pPr algn="r"/>
                      <a:r>
                        <a:rPr lang="en-US" sz="1600" b="1" dirty="0">
                          <a:solidFill>
                            <a:schemeClr val="bg1">
                              <a:lumMod val="65000"/>
                            </a:schemeClr>
                          </a:solidFill>
                        </a:rPr>
                        <a:t>000</a:t>
                      </a:r>
                      <a:r>
                        <a:rPr lang="en-US" sz="1600" b="1" dirty="0">
                          <a:solidFill>
                            <a:schemeClr val="tx1"/>
                          </a:solidFill>
                        </a:rPr>
                        <a:t>1</a:t>
                      </a:r>
                      <a:r>
                        <a:rPr lang="en-US" sz="1600" b="1" dirty="0">
                          <a:solidFill>
                            <a:schemeClr val="bg1">
                              <a:lumMod val="65000"/>
                            </a:schemeClr>
                          </a:solidFill>
                        </a:rPr>
                        <a:t> </a:t>
                      </a:r>
                      <a:r>
                        <a:rPr lang="en-US" sz="1600" b="1" dirty="0">
                          <a:solidFill>
                            <a:schemeClr val="tx1"/>
                          </a:solidFill>
                        </a:rPr>
                        <a:t>0010</a:t>
                      </a:r>
                    </a:p>
                  </a:txBody>
                  <a:tcPr/>
                </a:tc>
                <a:extLst>
                  <a:ext uri="{0D108BD9-81ED-4DB2-BD59-A6C34878D82A}">
                    <a16:rowId xmlns:a16="http://schemas.microsoft.com/office/drawing/2014/main" val="10003"/>
                  </a:ext>
                </a:extLst>
              </a:tr>
              <a:tr h="286216">
                <a:tc>
                  <a:txBody>
                    <a:bodyPr/>
                    <a:lstStyle/>
                    <a:p>
                      <a:r>
                        <a:rPr lang="en-US" sz="1600" dirty="0"/>
                        <a:t>19</a:t>
                      </a:r>
                    </a:p>
                  </a:txBody>
                  <a:tcPr/>
                </a:tc>
                <a:tc>
                  <a:txBody>
                    <a:bodyPr/>
                    <a:lstStyle/>
                    <a:p>
                      <a:pPr algn="r"/>
                      <a:r>
                        <a:rPr lang="en-US" sz="1600" b="1" dirty="0">
                          <a:solidFill>
                            <a:schemeClr val="bg1">
                              <a:lumMod val="65000"/>
                            </a:schemeClr>
                          </a:solidFill>
                        </a:rPr>
                        <a:t>000</a:t>
                      </a:r>
                      <a:r>
                        <a:rPr lang="en-US" sz="1600" b="1" dirty="0">
                          <a:solidFill>
                            <a:schemeClr val="tx1"/>
                          </a:solidFill>
                        </a:rPr>
                        <a:t>1 0011</a:t>
                      </a:r>
                    </a:p>
                  </a:txBody>
                  <a:tcPr/>
                </a:tc>
                <a:extLst>
                  <a:ext uri="{0D108BD9-81ED-4DB2-BD59-A6C34878D82A}">
                    <a16:rowId xmlns:a16="http://schemas.microsoft.com/office/drawing/2014/main" val="10004"/>
                  </a:ext>
                </a:extLst>
              </a:tr>
              <a:tr h="286216">
                <a:tc>
                  <a:txBody>
                    <a:bodyPr/>
                    <a:lstStyle/>
                    <a:p>
                      <a:r>
                        <a:rPr lang="en-US" sz="1600" dirty="0"/>
                        <a:t>20</a:t>
                      </a:r>
                    </a:p>
                  </a:txBody>
                  <a:tcPr/>
                </a:tc>
                <a:tc>
                  <a:txBody>
                    <a:bodyPr/>
                    <a:lstStyle/>
                    <a:p>
                      <a:pPr algn="r"/>
                      <a:r>
                        <a:rPr lang="en-US" sz="1600" b="1" dirty="0">
                          <a:solidFill>
                            <a:schemeClr val="bg1">
                              <a:lumMod val="65000"/>
                            </a:schemeClr>
                          </a:solidFill>
                        </a:rPr>
                        <a:t>000</a:t>
                      </a:r>
                      <a:r>
                        <a:rPr lang="en-US" sz="1600" b="1" dirty="0">
                          <a:solidFill>
                            <a:schemeClr val="tx1"/>
                          </a:solidFill>
                        </a:rPr>
                        <a:t>1</a:t>
                      </a:r>
                      <a:r>
                        <a:rPr lang="en-US" sz="1600" b="1" dirty="0">
                          <a:solidFill>
                            <a:schemeClr val="bg1">
                              <a:lumMod val="65000"/>
                            </a:schemeClr>
                          </a:solidFill>
                        </a:rPr>
                        <a:t> </a:t>
                      </a:r>
                      <a:r>
                        <a:rPr lang="en-US" sz="1600" b="1" dirty="0">
                          <a:solidFill>
                            <a:schemeClr val="tx1"/>
                          </a:solidFill>
                        </a:rPr>
                        <a:t>0100</a:t>
                      </a:r>
                    </a:p>
                  </a:txBody>
                  <a:tcPr/>
                </a:tc>
                <a:extLst>
                  <a:ext uri="{0D108BD9-81ED-4DB2-BD59-A6C34878D82A}">
                    <a16:rowId xmlns:a16="http://schemas.microsoft.com/office/drawing/2014/main" val="10005"/>
                  </a:ext>
                </a:extLst>
              </a:tr>
              <a:tr h="286216">
                <a:tc>
                  <a:txBody>
                    <a:bodyPr/>
                    <a:lstStyle/>
                    <a:p>
                      <a:r>
                        <a:rPr lang="en-US" sz="1600" dirty="0"/>
                        <a:t>21</a:t>
                      </a:r>
                    </a:p>
                  </a:txBody>
                  <a:tcPr/>
                </a:tc>
                <a:tc>
                  <a:txBody>
                    <a:bodyPr/>
                    <a:lstStyle/>
                    <a:p>
                      <a:pPr algn="r"/>
                      <a:r>
                        <a:rPr lang="en-US" sz="1600" b="1" dirty="0">
                          <a:solidFill>
                            <a:schemeClr val="bg1">
                              <a:lumMod val="65000"/>
                            </a:schemeClr>
                          </a:solidFill>
                        </a:rPr>
                        <a:t>000</a:t>
                      </a:r>
                      <a:r>
                        <a:rPr lang="en-US" sz="1600" b="1" dirty="0">
                          <a:solidFill>
                            <a:schemeClr val="tx1"/>
                          </a:solidFill>
                        </a:rPr>
                        <a:t>1</a:t>
                      </a:r>
                      <a:r>
                        <a:rPr lang="en-US" sz="1600" b="1" dirty="0">
                          <a:solidFill>
                            <a:schemeClr val="bg1">
                              <a:lumMod val="65000"/>
                            </a:schemeClr>
                          </a:solidFill>
                        </a:rPr>
                        <a:t> </a:t>
                      </a:r>
                      <a:r>
                        <a:rPr lang="en-US" sz="1600" b="1" dirty="0">
                          <a:solidFill>
                            <a:schemeClr val="tx1"/>
                          </a:solidFill>
                        </a:rPr>
                        <a:t>0101</a:t>
                      </a:r>
                    </a:p>
                  </a:txBody>
                  <a:tcPr/>
                </a:tc>
                <a:extLst>
                  <a:ext uri="{0D108BD9-81ED-4DB2-BD59-A6C34878D82A}">
                    <a16:rowId xmlns:a16="http://schemas.microsoft.com/office/drawing/2014/main" val="10006"/>
                  </a:ext>
                </a:extLst>
              </a:tr>
              <a:tr h="286216">
                <a:tc>
                  <a:txBody>
                    <a:bodyPr/>
                    <a:lstStyle/>
                    <a:p>
                      <a:r>
                        <a:rPr lang="en-US" sz="1600" dirty="0"/>
                        <a:t>22</a:t>
                      </a:r>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600" b="1" dirty="0">
                          <a:solidFill>
                            <a:schemeClr val="bg1">
                              <a:lumMod val="65000"/>
                            </a:schemeClr>
                          </a:solidFill>
                        </a:rPr>
                        <a:t>000</a:t>
                      </a:r>
                      <a:r>
                        <a:rPr lang="en-US" sz="1600" b="1" dirty="0">
                          <a:solidFill>
                            <a:schemeClr val="tx1"/>
                          </a:solidFill>
                        </a:rPr>
                        <a:t>1</a:t>
                      </a:r>
                      <a:r>
                        <a:rPr lang="en-US" sz="1600" b="1" dirty="0">
                          <a:solidFill>
                            <a:schemeClr val="bg1">
                              <a:lumMod val="65000"/>
                            </a:schemeClr>
                          </a:solidFill>
                        </a:rPr>
                        <a:t> </a:t>
                      </a:r>
                      <a:r>
                        <a:rPr lang="en-US" sz="1600" b="1" dirty="0">
                          <a:solidFill>
                            <a:schemeClr val="tx1"/>
                          </a:solidFill>
                        </a:rPr>
                        <a:t>0110</a:t>
                      </a:r>
                    </a:p>
                  </a:txBody>
                  <a:tcPr/>
                </a:tc>
                <a:extLst>
                  <a:ext uri="{0D108BD9-81ED-4DB2-BD59-A6C34878D82A}">
                    <a16:rowId xmlns:a16="http://schemas.microsoft.com/office/drawing/2014/main" val="10007"/>
                  </a:ext>
                </a:extLst>
              </a:tr>
              <a:tr h="286216">
                <a:tc>
                  <a:txBody>
                    <a:bodyPr/>
                    <a:lstStyle/>
                    <a:p>
                      <a:r>
                        <a:rPr lang="en-US" sz="1600" dirty="0"/>
                        <a:t>23</a:t>
                      </a:r>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600" b="1" dirty="0">
                          <a:solidFill>
                            <a:schemeClr val="bg1">
                              <a:lumMod val="65000"/>
                            </a:schemeClr>
                          </a:solidFill>
                        </a:rPr>
                        <a:t>000</a:t>
                      </a:r>
                      <a:r>
                        <a:rPr lang="en-US" sz="1600" b="1" dirty="0">
                          <a:solidFill>
                            <a:schemeClr val="tx1"/>
                          </a:solidFill>
                        </a:rPr>
                        <a:t>1</a:t>
                      </a:r>
                      <a:r>
                        <a:rPr lang="en-US" sz="1600" b="1" dirty="0">
                          <a:solidFill>
                            <a:schemeClr val="bg1">
                              <a:lumMod val="65000"/>
                            </a:schemeClr>
                          </a:solidFill>
                        </a:rPr>
                        <a:t> </a:t>
                      </a:r>
                      <a:r>
                        <a:rPr lang="en-US" sz="1600" b="1" dirty="0">
                          <a:solidFill>
                            <a:schemeClr val="tx1"/>
                          </a:solidFill>
                        </a:rPr>
                        <a:t>0111</a:t>
                      </a:r>
                    </a:p>
                  </a:txBody>
                  <a:tcPr/>
                </a:tc>
                <a:extLst>
                  <a:ext uri="{0D108BD9-81ED-4DB2-BD59-A6C34878D82A}">
                    <a16:rowId xmlns:a16="http://schemas.microsoft.com/office/drawing/2014/main" val="10008"/>
                  </a:ext>
                </a:extLst>
              </a:tr>
              <a:tr h="286216">
                <a:tc>
                  <a:txBody>
                    <a:bodyPr/>
                    <a:lstStyle/>
                    <a:p>
                      <a:r>
                        <a:rPr lang="en-US" sz="1600" dirty="0"/>
                        <a:t>24</a:t>
                      </a:r>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600" b="1" dirty="0">
                          <a:solidFill>
                            <a:schemeClr val="bg1">
                              <a:lumMod val="65000"/>
                            </a:schemeClr>
                          </a:solidFill>
                        </a:rPr>
                        <a:t>000</a:t>
                      </a:r>
                      <a:r>
                        <a:rPr lang="en-US" sz="1600" b="1" dirty="0">
                          <a:solidFill>
                            <a:schemeClr val="tx1"/>
                          </a:solidFill>
                        </a:rPr>
                        <a:t>1</a:t>
                      </a:r>
                      <a:r>
                        <a:rPr lang="en-US" sz="1600" b="1" dirty="0">
                          <a:solidFill>
                            <a:schemeClr val="bg1">
                              <a:lumMod val="65000"/>
                            </a:schemeClr>
                          </a:solidFill>
                        </a:rPr>
                        <a:t> </a:t>
                      </a:r>
                      <a:r>
                        <a:rPr lang="en-US" sz="1600" b="1" dirty="0">
                          <a:solidFill>
                            <a:schemeClr val="tx1"/>
                          </a:solidFill>
                        </a:rPr>
                        <a:t>1000</a:t>
                      </a:r>
                    </a:p>
                  </a:txBody>
                  <a:tcPr/>
                </a:tc>
                <a:extLst>
                  <a:ext uri="{0D108BD9-81ED-4DB2-BD59-A6C34878D82A}">
                    <a16:rowId xmlns:a16="http://schemas.microsoft.com/office/drawing/2014/main" val="10009"/>
                  </a:ext>
                </a:extLst>
              </a:tr>
              <a:tr h="286216">
                <a:tc>
                  <a:txBody>
                    <a:bodyPr/>
                    <a:lstStyle/>
                    <a:p>
                      <a:r>
                        <a:rPr lang="en-US" sz="1600" dirty="0"/>
                        <a:t>25</a:t>
                      </a:r>
                    </a:p>
                  </a:txBody>
                  <a:tcPr/>
                </a:tc>
                <a:tc>
                  <a:txBody>
                    <a:bodyPr/>
                    <a:lstStyle/>
                    <a:p>
                      <a:pPr algn="r"/>
                      <a:r>
                        <a:rPr lang="en-US" sz="1600" b="1" dirty="0">
                          <a:solidFill>
                            <a:schemeClr val="bg1">
                              <a:lumMod val="65000"/>
                            </a:schemeClr>
                          </a:solidFill>
                        </a:rPr>
                        <a:t>000</a:t>
                      </a:r>
                      <a:r>
                        <a:rPr lang="en-US" sz="1600" b="1" dirty="0">
                          <a:solidFill>
                            <a:schemeClr val="tx1"/>
                          </a:solidFill>
                        </a:rPr>
                        <a:t>1</a:t>
                      </a:r>
                      <a:r>
                        <a:rPr lang="en-US" sz="1600" b="1" dirty="0">
                          <a:solidFill>
                            <a:schemeClr val="bg1">
                              <a:lumMod val="65000"/>
                            </a:schemeClr>
                          </a:solidFill>
                        </a:rPr>
                        <a:t> </a:t>
                      </a:r>
                      <a:r>
                        <a:rPr lang="en-US" sz="1600" b="1" dirty="0">
                          <a:solidFill>
                            <a:schemeClr val="tx1"/>
                          </a:solidFill>
                        </a:rPr>
                        <a:t>1001</a:t>
                      </a:r>
                    </a:p>
                  </a:txBody>
                  <a:tcPr/>
                </a:tc>
                <a:extLst>
                  <a:ext uri="{0D108BD9-81ED-4DB2-BD59-A6C34878D82A}">
                    <a16:rowId xmlns:a16="http://schemas.microsoft.com/office/drawing/2014/main" val="10010"/>
                  </a:ext>
                </a:extLst>
              </a:tr>
              <a:tr h="286216">
                <a:tc>
                  <a:txBody>
                    <a:bodyPr/>
                    <a:lstStyle/>
                    <a:p>
                      <a:r>
                        <a:rPr lang="en-US" sz="1600" dirty="0"/>
                        <a:t>26</a:t>
                      </a:r>
                    </a:p>
                  </a:txBody>
                  <a:tcPr/>
                </a:tc>
                <a:tc>
                  <a:txBody>
                    <a:bodyPr/>
                    <a:lstStyle/>
                    <a:p>
                      <a:pPr algn="r"/>
                      <a:r>
                        <a:rPr lang="en-US" sz="1600" b="1" dirty="0">
                          <a:solidFill>
                            <a:schemeClr val="bg1">
                              <a:lumMod val="65000"/>
                            </a:schemeClr>
                          </a:solidFill>
                        </a:rPr>
                        <a:t>000</a:t>
                      </a:r>
                      <a:r>
                        <a:rPr lang="en-US" sz="1600" b="1" dirty="0">
                          <a:solidFill>
                            <a:schemeClr val="tx1"/>
                          </a:solidFill>
                        </a:rPr>
                        <a:t>1</a:t>
                      </a:r>
                      <a:r>
                        <a:rPr lang="en-US" sz="1600" b="1" dirty="0">
                          <a:solidFill>
                            <a:schemeClr val="bg1">
                              <a:lumMod val="65000"/>
                            </a:schemeClr>
                          </a:solidFill>
                        </a:rPr>
                        <a:t> </a:t>
                      </a:r>
                      <a:r>
                        <a:rPr lang="en-US" sz="1600" b="1" dirty="0">
                          <a:solidFill>
                            <a:schemeClr val="tx1"/>
                          </a:solidFill>
                        </a:rPr>
                        <a:t>1010</a:t>
                      </a:r>
                    </a:p>
                  </a:txBody>
                  <a:tcPr/>
                </a:tc>
                <a:extLst>
                  <a:ext uri="{0D108BD9-81ED-4DB2-BD59-A6C34878D82A}">
                    <a16:rowId xmlns:a16="http://schemas.microsoft.com/office/drawing/2014/main" val="10011"/>
                  </a:ext>
                </a:extLst>
              </a:tr>
              <a:tr h="286216">
                <a:tc>
                  <a:txBody>
                    <a:bodyPr/>
                    <a:lstStyle/>
                    <a:p>
                      <a:r>
                        <a:rPr lang="en-US" sz="1600" dirty="0"/>
                        <a:t>27</a:t>
                      </a:r>
                    </a:p>
                  </a:txBody>
                  <a:tcPr/>
                </a:tc>
                <a:tc>
                  <a:txBody>
                    <a:bodyPr/>
                    <a:lstStyle/>
                    <a:p>
                      <a:pPr algn="r"/>
                      <a:r>
                        <a:rPr lang="en-US" sz="1600" b="1" dirty="0">
                          <a:solidFill>
                            <a:schemeClr val="bg1">
                              <a:lumMod val="65000"/>
                            </a:schemeClr>
                          </a:solidFill>
                        </a:rPr>
                        <a:t>000</a:t>
                      </a:r>
                      <a:r>
                        <a:rPr lang="en-US" sz="1600" b="1" dirty="0">
                          <a:solidFill>
                            <a:schemeClr val="tx1"/>
                          </a:solidFill>
                        </a:rPr>
                        <a:t>1</a:t>
                      </a:r>
                      <a:r>
                        <a:rPr lang="en-US" sz="1600" b="1" dirty="0">
                          <a:solidFill>
                            <a:schemeClr val="bg1">
                              <a:lumMod val="65000"/>
                            </a:schemeClr>
                          </a:solidFill>
                        </a:rPr>
                        <a:t> </a:t>
                      </a:r>
                      <a:r>
                        <a:rPr lang="en-US" sz="1600" b="1" dirty="0">
                          <a:solidFill>
                            <a:schemeClr val="tx1"/>
                          </a:solidFill>
                        </a:rPr>
                        <a:t>1011</a:t>
                      </a:r>
                    </a:p>
                  </a:txBody>
                  <a:tcPr/>
                </a:tc>
                <a:extLst>
                  <a:ext uri="{0D108BD9-81ED-4DB2-BD59-A6C34878D82A}">
                    <a16:rowId xmlns:a16="http://schemas.microsoft.com/office/drawing/2014/main" val="10012"/>
                  </a:ext>
                </a:extLst>
              </a:tr>
              <a:tr h="286216">
                <a:tc>
                  <a:txBody>
                    <a:bodyPr/>
                    <a:lstStyle/>
                    <a:p>
                      <a:r>
                        <a:rPr lang="en-US" sz="1600" dirty="0"/>
                        <a:t>28</a:t>
                      </a:r>
                    </a:p>
                  </a:txBody>
                  <a:tcPr/>
                </a:tc>
                <a:tc>
                  <a:txBody>
                    <a:bodyPr/>
                    <a:lstStyle/>
                    <a:p>
                      <a:pPr algn="r"/>
                      <a:r>
                        <a:rPr lang="en-US" sz="1600" b="1" dirty="0">
                          <a:solidFill>
                            <a:schemeClr val="bg1">
                              <a:lumMod val="65000"/>
                            </a:schemeClr>
                          </a:solidFill>
                        </a:rPr>
                        <a:t>000</a:t>
                      </a:r>
                      <a:r>
                        <a:rPr lang="en-US" sz="1600" b="1" dirty="0">
                          <a:solidFill>
                            <a:schemeClr val="tx1"/>
                          </a:solidFill>
                        </a:rPr>
                        <a:t>1</a:t>
                      </a:r>
                      <a:r>
                        <a:rPr lang="en-US" sz="1600" b="1" dirty="0">
                          <a:solidFill>
                            <a:schemeClr val="bg1">
                              <a:lumMod val="65000"/>
                            </a:schemeClr>
                          </a:solidFill>
                        </a:rPr>
                        <a:t> </a:t>
                      </a:r>
                      <a:r>
                        <a:rPr lang="en-US" sz="1600" b="1" dirty="0">
                          <a:solidFill>
                            <a:schemeClr val="tx1"/>
                          </a:solidFill>
                        </a:rPr>
                        <a:t>1100</a:t>
                      </a:r>
                    </a:p>
                  </a:txBody>
                  <a:tcPr/>
                </a:tc>
                <a:extLst>
                  <a:ext uri="{0D108BD9-81ED-4DB2-BD59-A6C34878D82A}">
                    <a16:rowId xmlns:a16="http://schemas.microsoft.com/office/drawing/2014/main" val="10013"/>
                  </a:ext>
                </a:extLst>
              </a:tr>
              <a:tr h="286216">
                <a:tc>
                  <a:txBody>
                    <a:bodyPr/>
                    <a:lstStyle/>
                    <a:p>
                      <a:r>
                        <a:rPr lang="en-US" sz="1600" dirty="0"/>
                        <a:t>29</a:t>
                      </a:r>
                    </a:p>
                  </a:txBody>
                  <a:tcPr/>
                </a:tc>
                <a:tc>
                  <a:txBody>
                    <a:bodyPr/>
                    <a:lstStyle/>
                    <a:p>
                      <a:pPr algn="r"/>
                      <a:r>
                        <a:rPr lang="en-US" sz="1600" b="1" dirty="0">
                          <a:solidFill>
                            <a:schemeClr val="bg1">
                              <a:lumMod val="65000"/>
                            </a:schemeClr>
                          </a:solidFill>
                        </a:rPr>
                        <a:t>000</a:t>
                      </a:r>
                      <a:r>
                        <a:rPr lang="en-US" sz="1600" b="1" dirty="0">
                          <a:solidFill>
                            <a:schemeClr val="tx1"/>
                          </a:solidFill>
                        </a:rPr>
                        <a:t>1</a:t>
                      </a:r>
                      <a:r>
                        <a:rPr lang="en-US" sz="1600" b="1" dirty="0">
                          <a:solidFill>
                            <a:schemeClr val="bg1">
                              <a:lumMod val="65000"/>
                            </a:schemeClr>
                          </a:solidFill>
                        </a:rPr>
                        <a:t> </a:t>
                      </a:r>
                      <a:r>
                        <a:rPr lang="en-US" sz="1600" b="1" dirty="0">
                          <a:solidFill>
                            <a:schemeClr val="tx1"/>
                          </a:solidFill>
                        </a:rPr>
                        <a:t>1101</a:t>
                      </a:r>
                    </a:p>
                  </a:txBody>
                  <a:tcPr/>
                </a:tc>
                <a:extLst>
                  <a:ext uri="{0D108BD9-81ED-4DB2-BD59-A6C34878D82A}">
                    <a16:rowId xmlns:a16="http://schemas.microsoft.com/office/drawing/2014/main" val="10014"/>
                  </a:ext>
                </a:extLst>
              </a:tr>
              <a:tr h="286216">
                <a:tc>
                  <a:txBody>
                    <a:bodyPr/>
                    <a:lstStyle/>
                    <a:p>
                      <a:r>
                        <a:rPr lang="en-US" sz="1600" dirty="0"/>
                        <a:t>30</a:t>
                      </a:r>
                    </a:p>
                  </a:txBody>
                  <a:tcPr/>
                </a:tc>
                <a:tc>
                  <a:txBody>
                    <a:bodyPr/>
                    <a:lstStyle/>
                    <a:p>
                      <a:pPr algn="r"/>
                      <a:r>
                        <a:rPr lang="en-US" sz="1600" b="1" dirty="0">
                          <a:solidFill>
                            <a:schemeClr val="bg1">
                              <a:lumMod val="65000"/>
                            </a:schemeClr>
                          </a:solidFill>
                        </a:rPr>
                        <a:t>000</a:t>
                      </a:r>
                      <a:r>
                        <a:rPr lang="en-US" sz="1600" b="1" dirty="0">
                          <a:solidFill>
                            <a:schemeClr val="tx1"/>
                          </a:solidFill>
                        </a:rPr>
                        <a:t>1</a:t>
                      </a:r>
                      <a:r>
                        <a:rPr lang="en-US" sz="1600" b="1" dirty="0">
                          <a:solidFill>
                            <a:schemeClr val="bg1">
                              <a:lumMod val="65000"/>
                            </a:schemeClr>
                          </a:solidFill>
                        </a:rPr>
                        <a:t> </a:t>
                      </a:r>
                      <a:r>
                        <a:rPr lang="en-US" sz="1600" b="1" dirty="0">
                          <a:solidFill>
                            <a:schemeClr val="tx1"/>
                          </a:solidFill>
                        </a:rPr>
                        <a:t>1110</a:t>
                      </a:r>
                    </a:p>
                  </a:txBody>
                  <a:tcPr/>
                </a:tc>
                <a:extLst>
                  <a:ext uri="{0D108BD9-81ED-4DB2-BD59-A6C34878D82A}">
                    <a16:rowId xmlns:a16="http://schemas.microsoft.com/office/drawing/2014/main" val="10015"/>
                  </a:ext>
                </a:extLst>
              </a:tr>
              <a:tr h="286216">
                <a:tc>
                  <a:txBody>
                    <a:bodyPr/>
                    <a:lstStyle/>
                    <a:p>
                      <a:r>
                        <a:rPr lang="en-US" sz="1600" dirty="0"/>
                        <a:t>31</a:t>
                      </a:r>
                    </a:p>
                  </a:txBody>
                  <a:tcPr/>
                </a:tc>
                <a:tc>
                  <a:txBody>
                    <a:bodyPr/>
                    <a:lstStyle/>
                    <a:p>
                      <a:pPr algn="r"/>
                      <a:r>
                        <a:rPr lang="en-US" sz="1600" b="1" dirty="0">
                          <a:solidFill>
                            <a:schemeClr val="bg1">
                              <a:lumMod val="65000"/>
                            </a:schemeClr>
                          </a:solidFill>
                        </a:rPr>
                        <a:t>000</a:t>
                      </a:r>
                      <a:r>
                        <a:rPr lang="en-US" sz="1600" b="1" dirty="0">
                          <a:solidFill>
                            <a:schemeClr val="tx1"/>
                          </a:solidFill>
                        </a:rPr>
                        <a:t>1</a:t>
                      </a:r>
                      <a:r>
                        <a:rPr lang="en-US" sz="1600" b="1" dirty="0">
                          <a:solidFill>
                            <a:schemeClr val="bg1">
                              <a:lumMod val="65000"/>
                            </a:schemeClr>
                          </a:solidFill>
                        </a:rPr>
                        <a:t> </a:t>
                      </a:r>
                      <a:r>
                        <a:rPr lang="en-US" sz="1600" b="1" dirty="0">
                          <a:solidFill>
                            <a:schemeClr val="tx1"/>
                          </a:solidFill>
                        </a:rPr>
                        <a:t>1111</a:t>
                      </a:r>
                    </a:p>
                  </a:txBody>
                  <a:tcPr/>
                </a:tc>
                <a:extLst>
                  <a:ext uri="{0D108BD9-81ED-4DB2-BD59-A6C34878D82A}">
                    <a16:rowId xmlns:a16="http://schemas.microsoft.com/office/drawing/2014/main" val="10016"/>
                  </a:ext>
                </a:extLst>
              </a:tr>
            </a:tbl>
          </a:graphicData>
        </a:graphic>
      </p:graphicFrame>
    </p:spTree>
    <p:extLst>
      <p:ext uri="{BB962C8B-B14F-4D97-AF65-F5344CB8AC3E}">
        <p14:creationId xmlns:p14="http://schemas.microsoft.com/office/powerpoint/2010/main" val="4851872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D377D3-F84D-45C3-A741-6CCA3ACA35F8}"/>
              </a:ext>
            </a:extLst>
          </p:cNvPr>
          <p:cNvSpPr>
            <a:spLocks noGrp="1"/>
          </p:cNvSpPr>
          <p:nvPr>
            <p:ph type="ctrTitle"/>
          </p:nvPr>
        </p:nvSpPr>
        <p:spPr/>
        <p:txBody>
          <a:bodyPr>
            <a:normAutofit/>
          </a:bodyPr>
          <a:lstStyle/>
          <a:p>
            <a:r>
              <a:rPr lang="en-US" sz="2800" dirty="0"/>
              <a:t>See Appendix A, for Licensing &amp; Attribution information</a:t>
            </a:r>
          </a:p>
        </p:txBody>
      </p:sp>
      <p:sp>
        <p:nvSpPr>
          <p:cNvPr id="3" name="Subtitle 2">
            <a:extLst>
              <a:ext uri="{FF2B5EF4-FFF2-40B4-BE49-F238E27FC236}">
                <a16:creationId xmlns:a16="http://schemas.microsoft.com/office/drawing/2014/main" id="{369550CF-003C-4B01-9279-97F944503A92}"/>
              </a:ext>
            </a:extLst>
          </p:cNvPr>
          <p:cNvSpPr>
            <a:spLocks noGrp="1"/>
          </p:cNvSpPr>
          <p:nvPr>
            <p:ph type="subTitle" idx="1"/>
          </p:nvPr>
        </p:nvSpPr>
        <p:spPr/>
        <p:txBody>
          <a:bodyPr>
            <a:normAutofit fontScale="85000" lnSpcReduction="20000"/>
          </a:bodyPr>
          <a:lstStyle/>
          <a:p>
            <a:r>
              <a:rPr lang="en-US" dirty="0"/>
              <a:t>by-nc-sa-3.0</a:t>
            </a:r>
          </a:p>
          <a:p>
            <a:r>
              <a:rPr lang="en-US" dirty="0">
                <a:hlinkClick r:id="rId2"/>
              </a:rPr>
              <a:t>https://creativecommons.org/licenses/by-nc-sa/3.0/</a:t>
            </a:r>
            <a:endParaRPr lang="en-US" dirty="0"/>
          </a:p>
          <a:p>
            <a:r>
              <a:rPr lang="en-US" dirty="0">
                <a:hlinkClick r:id="rId3"/>
              </a:rPr>
              <a:t>https://creativecommons.org/faq/#what-does-some-rights-reserved-mean</a:t>
            </a:r>
            <a:endParaRPr lang="en-US" dirty="0"/>
          </a:p>
          <a:p>
            <a:endParaRPr lang="en-US" dirty="0"/>
          </a:p>
          <a:p>
            <a:endParaRPr lang="en-US" dirty="0"/>
          </a:p>
        </p:txBody>
      </p:sp>
      <p:pic>
        <p:nvPicPr>
          <p:cNvPr id="4" name="Picture 3">
            <a:extLst>
              <a:ext uri="{FF2B5EF4-FFF2-40B4-BE49-F238E27FC236}">
                <a16:creationId xmlns:a16="http://schemas.microsoft.com/office/drawing/2014/main" id="{762E4C1A-BD7A-42AE-8F3E-392D76EBCA46}"/>
              </a:ext>
            </a:extLst>
          </p:cNvPr>
          <p:cNvPicPr>
            <a:picLocks noChangeAspect="1"/>
          </p:cNvPicPr>
          <p:nvPr/>
        </p:nvPicPr>
        <p:blipFill>
          <a:blip r:embed="rId4"/>
          <a:stretch>
            <a:fillRect/>
          </a:stretch>
        </p:blipFill>
        <p:spPr>
          <a:xfrm>
            <a:off x="2676582" y="1921793"/>
            <a:ext cx="5982443" cy="1612717"/>
          </a:xfrm>
          <a:prstGeom prst="rect">
            <a:avLst/>
          </a:prstGeom>
        </p:spPr>
      </p:pic>
    </p:spTree>
    <p:extLst>
      <p:ext uri="{BB962C8B-B14F-4D97-AF65-F5344CB8AC3E}">
        <p14:creationId xmlns:p14="http://schemas.microsoft.com/office/powerpoint/2010/main" val="12033277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195D3D0-C257-445A-BE78-756520844BB0}"/>
              </a:ext>
            </a:extLst>
          </p:cNvPr>
          <p:cNvSpPr>
            <a:spLocks noGrp="1"/>
          </p:cNvSpPr>
          <p:nvPr>
            <p:ph idx="1"/>
          </p:nvPr>
        </p:nvSpPr>
        <p:spPr/>
        <p:txBody>
          <a:bodyPr>
            <a:normAutofit fontScale="47500" lnSpcReduction="20000"/>
          </a:bodyPr>
          <a:lstStyle/>
          <a:p>
            <a:r>
              <a:rPr lang="en-US" dirty="0"/>
              <a:t>How to Play this Game</a:t>
            </a:r>
          </a:p>
          <a:p>
            <a:pPr lvl="1"/>
            <a:r>
              <a:rPr lang="en-US" dirty="0"/>
              <a:t>Print &amp; Cut out the 6 cards below. You are now ready to do the trick.</a:t>
            </a:r>
          </a:p>
          <a:p>
            <a:pPr lvl="1"/>
            <a:r>
              <a:rPr lang="en-US" dirty="0"/>
              <a:t>Give the 6 cards to a friend, and ask them to pick a secret number between 1 and 63, and tell you if their number is on each card.  When ever they say yes, add the first top left number.  When you have added up the first number of each card they have said yes to, that is the number they picked.  Or you could have them give you back all the cards that have their number on it.</a:t>
            </a:r>
          </a:p>
          <a:p>
            <a:pPr lvl="1"/>
            <a:r>
              <a:rPr lang="en-US" dirty="0"/>
              <a:t>You can figure out their secret number by adding together all of the first numbers on the cards they gave back to you. For example, if they gave you back the cards with the top, left, first numbers on these cards are 16 and 4, then their number would be 20, because the these numbers add up to 20. </a:t>
            </a:r>
          </a:p>
          <a:p>
            <a:r>
              <a:rPr lang="en-US" dirty="0"/>
              <a:t>Why does it work?</a:t>
            </a:r>
          </a:p>
          <a:p>
            <a:pPr lvl="1"/>
            <a:r>
              <a:rPr lang="en-US" dirty="0"/>
              <a:t>Remember how to write the numbers from 1 to 63 in binary? See the last page if you forgot. The sequence of 1's and 0's in a binary number tell us which powers of 2 add up to make the number. For example, 19 = 16+2+1, so in binary we write 10011. </a:t>
            </a:r>
          </a:p>
          <a:p>
            <a:pPr lvl="1"/>
            <a:r>
              <a:rPr lang="en-US" dirty="0"/>
              <a:t>Now notice that the number 19 appears only on the first, fourth, and fifth cards. That is, 19 appears on the cards with first numbers 16, 2, and 1, and it does not appear on the cards 32, 8 or 4.</a:t>
            </a:r>
          </a:p>
          <a:p>
            <a:pPr lvl="1"/>
            <a:r>
              <a:rPr lang="en-US" dirty="0"/>
              <a:t>The 6 cards correspond to the powers of 2. The numbers that are on the first card (with "16" as the first number) are the ones that have a "1" in the 16's position when we write it in binary. The numbers on the "8" card are those with a "1" in the 8 position in binary. And so on for the other cards. So, when you add up first numbers on the cards that a "secret" number is on, you are adding up the powers of two that add up to the secret number! </a:t>
            </a:r>
          </a:p>
          <a:p>
            <a:pPr lvl="1"/>
            <a:endParaRPr lang="en-US" dirty="0"/>
          </a:p>
          <a:p>
            <a:r>
              <a:rPr lang="en-US" dirty="0"/>
              <a:t>Online Magic -</a:t>
            </a:r>
            <a:r>
              <a:rPr lang="en-US" dirty="0">
                <a:hlinkClick r:id="rId2"/>
              </a:rPr>
              <a:t>http://avimagic.com/tricks/</a:t>
            </a:r>
            <a:r>
              <a:rPr lang="en-US" dirty="0" err="1">
                <a:hlinkClick r:id="rId2"/>
              </a:rPr>
              <a:t>number_cards.php</a:t>
            </a:r>
            <a:endParaRPr lang="en-US" dirty="0"/>
          </a:p>
        </p:txBody>
      </p:sp>
      <p:sp>
        <p:nvSpPr>
          <p:cNvPr id="7" name="Title 6">
            <a:extLst>
              <a:ext uri="{FF2B5EF4-FFF2-40B4-BE49-F238E27FC236}">
                <a16:creationId xmlns:a16="http://schemas.microsoft.com/office/drawing/2014/main" id="{A0F34CD9-1B17-4024-8131-7F9BC82B89AF}"/>
              </a:ext>
            </a:extLst>
          </p:cNvPr>
          <p:cNvSpPr>
            <a:spLocks noGrp="1"/>
          </p:cNvSpPr>
          <p:nvPr>
            <p:ph type="title"/>
          </p:nvPr>
        </p:nvSpPr>
        <p:spPr/>
        <p:txBody>
          <a:bodyPr/>
          <a:lstStyle/>
          <a:p>
            <a:r>
              <a:rPr lang="en-US" dirty="0"/>
              <a:t>How this Game works…</a:t>
            </a:r>
          </a:p>
        </p:txBody>
      </p:sp>
    </p:spTree>
    <p:extLst>
      <p:ext uri="{BB962C8B-B14F-4D97-AF65-F5344CB8AC3E}">
        <p14:creationId xmlns:p14="http://schemas.microsoft.com/office/powerpoint/2010/main" val="25985794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All Six Cards</a:t>
            </a:r>
          </a:p>
        </p:txBody>
      </p:sp>
      <p:pic>
        <p:nvPicPr>
          <p:cNvPr id="6" name="Picture 2" descr="http://avimagic.com/images/online_tricks/number_cards/08.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13872" y="102316"/>
            <a:ext cx="3791679" cy="1972699"/>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4" descr="http://avimagic.com/images/online_tricks/number_cards/01.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6662" y="795439"/>
            <a:ext cx="3791679" cy="1972699"/>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http://avimagic.com/images/online_tricks/number_cards/02.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6662" y="2768138"/>
            <a:ext cx="3791679" cy="1972699"/>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http://avimagic.com/images/online_tricks/number_cards/04.gif"/>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6661" y="4771321"/>
            <a:ext cx="3791679" cy="1972699"/>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2" descr="http://avimagic.com/images/online_tricks/number_cards/16.gif"/>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05910" y="2075015"/>
            <a:ext cx="3791679" cy="1972699"/>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descr="http://avimagic.com/images/online_tricks/number_cards/32.gif"/>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413872" y="4047714"/>
            <a:ext cx="3791679" cy="1972699"/>
          </a:xfrm>
          <a:prstGeom prst="rect">
            <a:avLst/>
          </a:prstGeom>
          <a:noFill/>
          <a:extLst>
            <a:ext uri="{909E8E84-426E-40DD-AFC4-6F175D3DCCD1}">
              <a14:hiddenFill xmlns:a14="http://schemas.microsoft.com/office/drawing/2010/main">
                <a:solidFill>
                  <a:srgbClr val="FFFFFF"/>
                </a:solidFill>
              </a14:hiddenFill>
            </a:ext>
          </a:extLst>
        </p:spPr>
      </p:pic>
      <p:sp>
        <p:nvSpPr>
          <p:cNvPr id="15" name="TextBox 14">
            <a:extLst>
              <a:ext uri="{FF2B5EF4-FFF2-40B4-BE49-F238E27FC236}">
                <a16:creationId xmlns:a16="http://schemas.microsoft.com/office/drawing/2014/main" id="{9172B3F4-A46E-4C61-B494-7D23293303F3}"/>
              </a:ext>
            </a:extLst>
          </p:cNvPr>
          <p:cNvSpPr txBox="1"/>
          <p:nvPr/>
        </p:nvSpPr>
        <p:spPr>
          <a:xfrm>
            <a:off x="4572000" y="6201295"/>
            <a:ext cx="2093907" cy="369332"/>
          </a:xfrm>
          <a:prstGeom prst="rect">
            <a:avLst/>
          </a:prstGeom>
          <a:noFill/>
        </p:spPr>
        <p:txBody>
          <a:bodyPr wrap="none" rtlCol="0">
            <a:spAutoFit/>
          </a:bodyPr>
          <a:lstStyle/>
          <a:p>
            <a:r>
              <a:rPr lang="en-US" dirty="0"/>
              <a:t>Cut Out These Cards</a:t>
            </a:r>
          </a:p>
        </p:txBody>
      </p:sp>
    </p:spTree>
    <p:extLst>
      <p:ext uri="{BB962C8B-B14F-4D97-AF65-F5344CB8AC3E}">
        <p14:creationId xmlns:p14="http://schemas.microsoft.com/office/powerpoint/2010/main" val="9866475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3D712B-095F-49C9-9D0C-DB0D8F0936B3}"/>
              </a:ext>
            </a:extLst>
          </p:cNvPr>
          <p:cNvSpPr>
            <a:spLocks noGrp="1"/>
          </p:cNvSpPr>
          <p:nvPr>
            <p:ph type="title"/>
          </p:nvPr>
        </p:nvSpPr>
        <p:spPr/>
        <p:txBody>
          <a:bodyPr>
            <a:normAutofit fontScale="90000"/>
          </a:bodyPr>
          <a:lstStyle/>
          <a:p>
            <a:r>
              <a:rPr lang="en-US" dirty="0"/>
              <a:t>Is Your Number on this card?</a:t>
            </a:r>
          </a:p>
        </p:txBody>
      </p:sp>
      <p:graphicFrame>
        <p:nvGraphicFramePr>
          <p:cNvPr id="3" name="Table 2">
            <a:extLst>
              <a:ext uri="{FF2B5EF4-FFF2-40B4-BE49-F238E27FC236}">
                <a16:creationId xmlns:a16="http://schemas.microsoft.com/office/drawing/2014/main" id="{8D036241-F004-4E54-87A8-4F72B311DDC4}"/>
              </a:ext>
            </a:extLst>
          </p:cNvPr>
          <p:cNvGraphicFramePr>
            <a:graphicFrameLocks noGrp="1"/>
          </p:cNvGraphicFramePr>
          <p:nvPr>
            <p:extLst/>
          </p:nvPr>
        </p:nvGraphicFramePr>
        <p:xfrm>
          <a:off x="174567" y="1496160"/>
          <a:ext cx="8772007" cy="4306541"/>
        </p:xfrm>
        <a:graphic>
          <a:graphicData uri="http://schemas.openxmlformats.org/drawingml/2006/table">
            <a:tbl>
              <a:tblPr firstRow="1" bandRow="1">
                <a:tableStyleId>{5C22544A-7EE6-4342-B048-85BDC9FD1C3A}</a:tableStyleId>
              </a:tblPr>
              <a:tblGrid>
                <a:gridCol w="1096501">
                  <a:extLst>
                    <a:ext uri="{9D8B030D-6E8A-4147-A177-3AD203B41FA5}">
                      <a16:colId xmlns:a16="http://schemas.microsoft.com/office/drawing/2014/main" val="20000"/>
                    </a:ext>
                  </a:extLst>
                </a:gridCol>
                <a:gridCol w="1096501">
                  <a:extLst>
                    <a:ext uri="{9D8B030D-6E8A-4147-A177-3AD203B41FA5}">
                      <a16:colId xmlns:a16="http://schemas.microsoft.com/office/drawing/2014/main" val="20001"/>
                    </a:ext>
                  </a:extLst>
                </a:gridCol>
                <a:gridCol w="1096501">
                  <a:extLst>
                    <a:ext uri="{9D8B030D-6E8A-4147-A177-3AD203B41FA5}">
                      <a16:colId xmlns:a16="http://schemas.microsoft.com/office/drawing/2014/main" val="20002"/>
                    </a:ext>
                  </a:extLst>
                </a:gridCol>
                <a:gridCol w="1076564">
                  <a:extLst>
                    <a:ext uri="{9D8B030D-6E8A-4147-A177-3AD203B41FA5}">
                      <a16:colId xmlns:a16="http://schemas.microsoft.com/office/drawing/2014/main" val="20003"/>
                    </a:ext>
                  </a:extLst>
                </a:gridCol>
                <a:gridCol w="1116437">
                  <a:extLst>
                    <a:ext uri="{9D8B030D-6E8A-4147-A177-3AD203B41FA5}">
                      <a16:colId xmlns:a16="http://schemas.microsoft.com/office/drawing/2014/main" val="20004"/>
                    </a:ext>
                  </a:extLst>
                </a:gridCol>
                <a:gridCol w="1096501">
                  <a:extLst>
                    <a:ext uri="{9D8B030D-6E8A-4147-A177-3AD203B41FA5}">
                      <a16:colId xmlns:a16="http://schemas.microsoft.com/office/drawing/2014/main" val="20005"/>
                    </a:ext>
                  </a:extLst>
                </a:gridCol>
                <a:gridCol w="1096501">
                  <a:extLst>
                    <a:ext uri="{9D8B030D-6E8A-4147-A177-3AD203B41FA5}">
                      <a16:colId xmlns:a16="http://schemas.microsoft.com/office/drawing/2014/main" val="20006"/>
                    </a:ext>
                  </a:extLst>
                </a:gridCol>
                <a:gridCol w="1096501">
                  <a:extLst>
                    <a:ext uri="{9D8B030D-6E8A-4147-A177-3AD203B41FA5}">
                      <a16:colId xmlns:a16="http://schemas.microsoft.com/office/drawing/2014/main" val="20007"/>
                    </a:ext>
                  </a:extLst>
                </a:gridCol>
              </a:tblGrid>
              <a:tr h="1082291">
                <a:tc>
                  <a:txBody>
                    <a:bodyPr/>
                    <a:lstStyle/>
                    <a:p>
                      <a:pPr lvl="0" algn="ctr">
                        <a:lnSpc>
                          <a:spcPct val="150000"/>
                        </a:lnSpc>
                      </a:pPr>
                      <a:r>
                        <a:rPr lang="en-US" sz="3300" b="1" dirty="0">
                          <a:solidFill>
                            <a:schemeClr val="tx1"/>
                          </a:solidFill>
                        </a:rPr>
                        <a:t>1</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lvl="0" algn="ctr">
                        <a:lnSpc>
                          <a:spcPct val="150000"/>
                        </a:lnSpc>
                      </a:pPr>
                      <a:r>
                        <a:rPr lang="en-US" sz="3300" b="1" dirty="0">
                          <a:solidFill>
                            <a:schemeClr val="tx1"/>
                          </a:solidFill>
                        </a:rPr>
                        <a:t>3</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lvl="0" algn="ctr">
                        <a:lnSpc>
                          <a:spcPct val="150000"/>
                        </a:lnSpc>
                      </a:pPr>
                      <a:r>
                        <a:rPr lang="en-US" sz="3300" b="1" dirty="0">
                          <a:solidFill>
                            <a:schemeClr val="tx1"/>
                          </a:solidFill>
                        </a:rPr>
                        <a:t>5</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lvl="0" algn="ctr">
                        <a:lnSpc>
                          <a:spcPct val="150000"/>
                        </a:lnSpc>
                      </a:pPr>
                      <a:r>
                        <a:rPr lang="en-US" sz="3300" b="1" dirty="0">
                          <a:solidFill>
                            <a:schemeClr val="tx1"/>
                          </a:solidFill>
                        </a:rPr>
                        <a:t>7</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lvl="0" algn="ctr">
                        <a:lnSpc>
                          <a:spcPct val="150000"/>
                        </a:lnSpc>
                      </a:pPr>
                      <a:r>
                        <a:rPr lang="en-US" sz="3300" b="1" dirty="0">
                          <a:solidFill>
                            <a:schemeClr val="tx1"/>
                          </a:solidFill>
                        </a:rPr>
                        <a:t>9</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lvl="0" algn="ctr">
                        <a:lnSpc>
                          <a:spcPct val="150000"/>
                        </a:lnSpc>
                      </a:pPr>
                      <a:r>
                        <a:rPr lang="en-US" sz="3300" b="1" dirty="0">
                          <a:solidFill>
                            <a:schemeClr val="tx1"/>
                          </a:solidFill>
                        </a:rPr>
                        <a:t>11</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lvl="0" algn="ctr">
                        <a:lnSpc>
                          <a:spcPct val="150000"/>
                        </a:lnSpc>
                      </a:pPr>
                      <a:r>
                        <a:rPr lang="en-US" sz="3300" b="1" dirty="0">
                          <a:solidFill>
                            <a:schemeClr val="tx1"/>
                          </a:solidFill>
                        </a:rPr>
                        <a:t>13</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lvl="0" algn="ctr">
                        <a:lnSpc>
                          <a:spcPct val="150000"/>
                        </a:lnSpc>
                      </a:pPr>
                      <a:r>
                        <a:rPr lang="en-US" sz="3300" b="1" dirty="0">
                          <a:solidFill>
                            <a:schemeClr val="tx1"/>
                          </a:solidFill>
                        </a:rPr>
                        <a:t>15</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0"/>
                  </a:ext>
                </a:extLst>
              </a:tr>
              <a:tr h="1074750">
                <a:tc>
                  <a:txBody>
                    <a:bodyPr/>
                    <a:lstStyle/>
                    <a:p>
                      <a:pPr lvl="0" algn="ctr">
                        <a:lnSpc>
                          <a:spcPct val="150000"/>
                        </a:lnSpc>
                      </a:pPr>
                      <a:r>
                        <a:rPr lang="en-US" sz="3300" b="1" dirty="0">
                          <a:solidFill>
                            <a:schemeClr val="tx1"/>
                          </a:solidFill>
                        </a:rPr>
                        <a:t>17</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lvl="0" algn="ctr">
                        <a:lnSpc>
                          <a:spcPct val="150000"/>
                        </a:lnSpc>
                      </a:pPr>
                      <a:r>
                        <a:rPr lang="en-US" sz="3300" b="1" dirty="0">
                          <a:solidFill>
                            <a:schemeClr val="tx1"/>
                          </a:solidFill>
                        </a:rPr>
                        <a:t>19</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lvl="0" algn="ctr">
                        <a:lnSpc>
                          <a:spcPct val="150000"/>
                        </a:lnSpc>
                      </a:pPr>
                      <a:r>
                        <a:rPr lang="en-US" sz="3300" b="1" dirty="0">
                          <a:solidFill>
                            <a:schemeClr val="tx1"/>
                          </a:solidFill>
                        </a:rPr>
                        <a:t>21</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lvl="0" algn="ctr">
                        <a:lnSpc>
                          <a:spcPct val="150000"/>
                        </a:lnSpc>
                      </a:pPr>
                      <a:r>
                        <a:rPr lang="en-US" sz="3300" b="1" dirty="0">
                          <a:solidFill>
                            <a:schemeClr val="tx1"/>
                          </a:solidFill>
                        </a:rPr>
                        <a:t>23</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lvl="0" algn="ctr">
                        <a:lnSpc>
                          <a:spcPct val="150000"/>
                        </a:lnSpc>
                      </a:pPr>
                      <a:r>
                        <a:rPr lang="en-US" sz="3300" b="1" dirty="0">
                          <a:solidFill>
                            <a:schemeClr val="tx1"/>
                          </a:solidFill>
                        </a:rPr>
                        <a:t>25</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lvl="0" algn="ctr">
                        <a:lnSpc>
                          <a:spcPct val="150000"/>
                        </a:lnSpc>
                      </a:pPr>
                      <a:r>
                        <a:rPr lang="en-US" sz="3300" b="1" dirty="0">
                          <a:solidFill>
                            <a:schemeClr val="tx1"/>
                          </a:solidFill>
                        </a:rPr>
                        <a:t>27</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lvl="0" algn="ctr">
                        <a:lnSpc>
                          <a:spcPct val="150000"/>
                        </a:lnSpc>
                      </a:pPr>
                      <a:r>
                        <a:rPr lang="en-US" sz="3300" b="1" dirty="0">
                          <a:solidFill>
                            <a:schemeClr val="tx1"/>
                          </a:solidFill>
                        </a:rPr>
                        <a:t>29</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lvl="0" algn="ctr">
                        <a:lnSpc>
                          <a:spcPct val="150000"/>
                        </a:lnSpc>
                      </a:pPr>
                      <a:r>
                        <a:rPr lang="en-US" sz="3300" b="1" dirty="0">
                          <a:solidFill>
                            <a:schemeClr val="tx1"/>
                          </a:solidFill>
                        </a:rPr>
                        <a:t>31</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1"/>
                  </a:ext>
                </a:extLst>
              </a:tr>
              <a:tr h="1074750">
                <a:tc>
                  <a:txBody>
                    <a:bodyPr/>
                    <a:lstStyle/>
                    <a:p>
                      <a:pPr lvl="0" algn="ctr">
                        <a:lnSpc>
                          <a:spcPct val="150000"/>
                        </a:lnSpc>
                      </a:pPr>
                      <a:r>
                        <a:rPr lang="en-US" sz="3300" b="1" dirty="0">
                          <a:solidFill>
                            <a:schemeClr val="tx1"/>
                          </a:solidFill>
                        </a:rPr>
                        <a:t>33</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lvl="0" algn="ctr">
                        <a:lnSpc>
                          <a:spcPct val="150000"/>
                        </a:lnSpc>
                      </a:pPr>
                      <a:r>
                        <a:rPr lang="en-US" sz="3300" b="1" dirty="0">
                          <a:solidFill>
                            <a:schemeClr val="tx1"/>
                          </a:solidFill>
                        </a:rPr>
                        <a:t>35</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lvl="0" algn="ctr">
                        <a:lnSpc>
                          <a:spcPct val="150000"/>
                        </a:lnSpc>
                      </a:pPr>
                      <a:r>
                        <a:rPr lang="en-US" sz="3300" b="1" dirty="0">
                          <a:solidFill>
                            <a:schemeClr val="tx1"/>
                          </a:solidFill>
                        </a:rPr>
                        <a:t>37</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lvl="0" algn="ctr">
                        <a:lnSpc>
                          <a:spcPct val="150000"/>
                        </a:lnSpc>
                      </a:pPr>
                      <a:r>
                        <a:rPr lang="en-US" sz="3300" b="1" dirty="0">
                          <a:solidFill>
                            <a:schemeClr val="tx1"/>
                          </a:solidFill>
                        </a:rPr>
                        <a:t>39</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lvl="0" algn="ctr">
                        <a:lnSpc>
                          <a:spcPct val="150000"/>
                        </a:lnSpc>
                      </a:pPr>
                      <a:r>
                        <a:rPr lang="en-US" sz="3300" b="1" dirty="0">
                          <a:solidFill>
                            <a:schemeClr val="tx1"/>
                          </a:solidFill>
                        </a:rPr>
                        <a:t>41</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lvl="0" algn="ctr">
                        <a:lnSpc>
                          <a:spcPct val="150000"/>
                        </a:lnSpc>
                      </a:pPr>
                      <a:r>
                        <a:rPr lang="en-US" sz="3300" b="1" dirty="0">
                          <a:solidFill>
                            <a:schemeClr val="tx1"/>
                          </a:solidFill>
                        </a:rPr>
                        <a:t>43</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lvl="0" algn="ctr">
                        <a:lnSpc>
                          <a:spcPct val="150000"/>
                        </a:lnSpc>
                      </a:pPr>
                      <a:r>
                        <a:rPr lang="en-US" sz="3300" b="1" dirty="0">
                          <a:solidFill>
                            <a:schemeClr val="tx1"/>
                          </a:solidFill>
                        </a:rPr>
                        <a:t>45</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lvl="0" algn="ctr">
                        <a:lnSpc>
                          <a:spcPct val="150000"/>
                        </a:lnSpc>
                      </a:pPr>
                      <a:r>
                        <a:rPr lang="en-US" sz="3300" b="1" dirty="0">
                          <a:solidFill>
                            <a:schemeClr val="tx1"/>
                          </a:solidFill>
                        </a:rPr>
                        <a:t>47</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2"/>
                  </a:ext>
                </a:extLst>
              </a:tr>
              <a:tr h="1074750">
                <a:tc>
                  <a:txBody>
                    <a:bodyPr/>
                    <a:lstStyle/>
                    <a:p>
                      <a:pPr lvl="0" algn="ctr">
                        <a:lnSpc>
                          <a:spcPct val="150000"/>
                        </a:lnSpc>
                      </a:pPr>
                      <a:r>
                        <a:rPr lang="en-US" sz="3300" b="1" dirty="0">
                          <a:solidFill>
                            <a:schemeClr val="tx1"/>
                          </a:solidFill>
                        </a:rPr>
                        <a:t>49</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lvl="0" algn="ctr">
                        <a:lnSpc>
                          <a:spcPct val="150000"/>
                        </a:lnSpc>
                      </a:pPr>
                      <a:r>
                        <a:rPr lang="en-US" sz="3300" b="1" dirty="0">
                          <a:solidFill>
                            <a:schemeClr val="tx1"/>
                          </a:solidFill>
                        </a:rPr>
                        <a:t>51</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lvl="0" algn="ctr">
                        <a:lnSpc>
                          <a:spcPct val="150000"/>
                        </a:lnSpc>
                      </a:pPr>
                      <a:r>
                        <a:rPr lang="en-US" sz="3300" b="1" dirty="0">
                          <a:solidFill>
                            <a:schemeClr val="tx1"/>
                          </a:solidFill>
                        </a:rPr>
                        <a:t>53</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lvl="0" algn="ctr">
                        <a:lnSpc>
                          <a:spcPct val="150000"/>
                        </a:lnSpc>
                      </a:pPr>
                      <a:r>
                        <a:rPr lang="en-US" sz="3300" b="1" dirty="0">
                          <a:solidFill>
                            <a:schemeClr val="tx1"/>
                          </a:solidFill>
                        </a:rPr>
                        <a:t>55</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lvl="0" algn="ctr">
                        <a:lnSpc>
                          <a:spcPct val="150000"/>
                        </a:lnSpc>
                      </a:pPr>
                      <a:r>
                        <a:rPr lang="en-US" sz="3300" b="1" dirty="0">
                          <a:solidFill>
                            <a:schemeClr val="tx1"/>
                          </a:solidFill>
                        </a:rPr>
                        <a:t>57</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lvl="0" algn="ctr">
                        <a:lnSpc>
                          <a:spcPct val="150000"/>
                        </a:lnSpc>
                      </a:pPr>
                      <a:r>
                        <a:rPr lang="en-US" sz="3300" b="1" dirty="0">
                          <a:solidFill>
                            <a:schemeClr val="tx1"/>
                          </a:solidFill>
                        </a:rPr>
                        <a:t>59</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lvl="0" algn="ctr">
                        <a:lnSpc>
                          <a:spcPct val="150000"/>
                        </a:lnSpc>
                      </a:pPr>
                      <a:r>
                        <a:rPr lang="en-US" sz="3300" b="1" dirty="0">
                          <a:solidFill>
                            <a:schemeClr val="tx1"/>
                          </a:solidFill>
                        </a:rPr>
                        <a:t>61</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lvl="0" algn="ctr">
                        <a:lnSpc>
                          <a:spcPct val="150000"/>
                        </a:lnSpc>
                      </a:pPr>
                      <a:r>
                        <a:rPr lang="en-US" sz="3300" b="1" dirty="0">
                          <a:solidFill>
                            <a:schemeClr val="tx1"/>
                          </a:solidFill>
                        </a:rPr>
                        <a:t>63</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591449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46EABFA8-24C0-448D-BF4C-9D7227F465AA}"/>
              </a:ext>
            </a:extLst>
          </p:cNvPr>
          <p:cNvGraphicFramePr>
            <a:graphicFrameLocks noGrp="1"/>
          </p:cNvGraphicFramePr>
          <p:nvPr>
            <p:extLst/>
          </p:nvPr>
        </p:nvGraphicFramePr>
        <p:xfrm>
          <a:off x="174567" y="1496159"/>
          <a:ext cx="8772008" cy="4306544"/>
        </p:xfrm>
        <a:graphic>
          <a:graphicData uri="http://schemas.openxmlformats.org/drawingml/2006/table">
            <a:tbl>
              <a:tblPr firstRow="1" bandRow="1">
                <a:tableStyleId>{5C22544A-7EE6-4342-B048-85BDC9FD1C3A}</a:tableStyleId>
              </a:tblPr>
              <a:tblGrid>
                <a:gridCol w="1096501">
                  <a:extLst>
                    <a:ext uri="{9D8B030D-6E8A-4147-A177-3AD203B41FA5}">
                      <a16:colId xmlns:a16="http://schemas.microsoft.com/office/drawing/2014/main" val="20000"/>
                    </a:ext>
                  </a:extLst>
                </a:gridCol>
                <a:gridCol w="1096501">
                  <a:extLst>
                    <a:ext uri="{9D8B030D-6E8A-4147-A177-3AD203B41FA5}">
                      <a16:colId xmlns:a16="http://schemas.microsoft.com/office/drawing/2014/main" val="20001"/>
                    </a:ext>
                  </a:extLst>
                </a:gridCol>
                <a:gridCol w="1096501">
                  <a:extLst>
                    <a:ext uri="{9D8B030D-6E8A-4147-A177-3AD203B41FA5}">
                      <a16:colId xmlns:a16="http://schemas.microsoft.com/office/drawing/2014/main" val="20002"/>
                    </a:ext>
                  </a:extLst>
                </a:gridCol>
                <a:gridCol w="1076565">
                  <a:extLst>
                    <a:ext uri="{9D8B030D-6E8A-4147-A177-3AD203B41FA5}">
                      <a16:colId xmlns:a16="http://schemas.microsoft.com/office/drawing/2014/main" val="20003"/>
                    </a:ext>
                  </a:extLst>
                </a:gridCol>
                <a:gridCol w="1116437">
                  <a:extLst>
                    <a:ext uri="{9D8B030D-6E8A-4147-A177-3AD203B41FA5}">
                      <a16:colId xmlns:a16="http://schemas.microsoft.com/office/drawing/2014/main" val="20004"/>
                    </a:ext>
                  </a:extLst>
                </a:gridCol>
                <a:gridCol w="1096501">
                  <a:extLst>
                    <a:ext uri="{9D8B030D-6E8A-4147-A177-3AD203B41FA5}">
                      <a16:colId xmlns:a16="http://schemas.microsoft.com/office/drawing/2014/main" val="20005"/>
                    </a:ext>
                  </a:extLst>
                </a:gridCol>
                <a:gridCol w="1096501">
                  <a:extLst>
                    <a:ext uri="{9D8B030D-6E8A-4147-A177-3AD203B41FA5}">
                      <a16:colId xmlns:a16="http://schemas.microsoft.com/office/drawing/2014/main" val="20006"/>
                    </a:ext>
                  </a:extLst>
                </a:gridCol>
                <a:gridCol w="1096501">
                  <a:extLst>
                    <a:ext uri="{9D8B030D-6E8A-4147-A177-3AD203B41FA5}">
                      <a16:colId xmlns:a16="http://schemas.microsoft.com/office/drawing/2014/main" val="20007"/>
                    </a:ext>
                  </a:extLst>
                </a:gridCol>
              </a:tblGrid>
              <a:tr h="1076636">
                <a:tc>
                  <a:txBody>
                    <a:bodyPr/>
                    <a:lstStyle/>
                    <a:p>
                      <a:pPr algn="ctr">
                        <a:lnSpc>
                          <a:spcPct val="150000"/>
                        </a:lnSpc>
                      </a:pPr>
                      <a:r>
                        <a:rPr lang="en-US" sz="3300" b="1" dirty="0">
                          <a:solidFill>
                            <a:schemeClr val="tx1"/>
                          </a:solidFill>
                        </a:rPr>
                        <a:t>2</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3</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6</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7</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10</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11</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14</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15</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0"/>
                  </a:ext>
                </a:extLst>
              </a:tr>
              <a:tr h="1076636">
                <a:tc>
                  <a:txBody>
                    <a:bodyPr/>
                    <a:lstStyle/>
                    <a:p>
                      <a:pPr algn="ctr">
                        <a:lnSpc>
                          <a:spcPct val="150000"/>
                        </a:lnSpc>
                      </a:pPr>
                      <a:r>
                        <a:rPr lang="en-US" sz="3300" b="1" dirty="0">
                          <a:solidFill>
                            <a:schemeClr val="tx1"/>
                          </a:solidFill>
                        </a:rPr>
                        <a:t>18</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19</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22</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23</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26</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27</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30</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31</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1"/>
                  </a:ext>
                </a:extLst>
              </a:tr>
              <a:tr h="1076636">
                <a:tc>
                  <a:txBody>
                    <a:bodyPr/>
                    <a:lstStyle/>
                    <a:p>
                      <a:pPr algn="ctr">
                        <a:lnSpc>
                          <a:spcPct val="150000"/>
                        </a:lnSpc>
                      </a:pPr>
                      <a:r>
                        <a:rPr lang="en-US" sz="3300" b="1" dirty="0">
                          <a:solidFill>
                            <a:schemeClr val="tx1"/>
                          </a:solidFill>
                        </a:rPr>
                        <a:t>34</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35</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38</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39</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42</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43</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46</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47</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2"/>
                  </a:ext>
                </a:extLst>
              </a:tr>
              <a:tr h="1076636">
                <a:tc>
                  <a:txBody>
                    <a:bodyPr/>
                    <a:lstStyle/>
                    <a:p>
                      <a:pPr algn="ctr">
                        <a:lnSpc>
                          <a:spcPct val="150000"/>
                        </a:lnSpc>
                      </a:pPr>
                      <a:r>
                        <a:rPr lang="en-US" sz="3300" b="1" dirty="0">
                          <a:solidFill>
                            <a:schemeClr val="tx1"/>
                          </a:solidFill>
                        </a:rPr>
                        <a:t>50</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51</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54</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55</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58</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59</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62</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63</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3"/>
                  </a:ext>
                </a:extLst>
              </a:tr>
            </a:tbl>
          </a:graphicData>
        </a:graphic>
      </p:graphicFrame>
      <p:sp>
        <p:nvSpPr>
          <p:cNvPr id="2" name="Title 1">
            <a:extLst>
              <a:ext uri="{FF2B5EF4-FFF2-40B4-BE49-F238E27FC236}">
                <a16:creationId xmlns:a16="http://schemas.microsoft.com/office/drawing/2014/main" id="{333D712B-095F-49C9-9D0C-DB0D8F0936B3}"/>
              </a:ext>
            </a:extLst>
          </p:cNvPr>
          <p:cNvSpPr>
            <a:spLocks noGrp="1"/>
          </p:cNvSpPr>
          <p:nvPr>
            <p:ph type="title"/>
          </p:nvPr>
        </p:nvSpPr>
        <p:spPr/>
        <p:txBody>
          <a:bodyPr>
            <a:normAutofit fontScale="90000"/>
          </a:bodyPr>
          <a:lstStyle/>
          <a:p>
            <a:r>
              <a:rPr lang="en-US" dirty="0"/>
              <a:t>Is Your Number on this card?</a:t>
            </a:r>
          </a:p>
        </p:txBody>
      </p:sp>
    </p:spTree>
    <p:extLst>
      <p:ext uri="{BB962C8B-B14F-4D97-AF65-F5344CB8AC3E}">
        <p14:creationId xmlns:p14="http://schemas.microsoft.com/office/powerpoint/2010/main" val="3607912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3D712B-095F-49C9-9D0C-DB0D8F0936B3}"/>
              </a:ext>
            </a:extLst>
          </p:cNvPr>
          <p:cNvSpPr>
            <a:spLocks noGrp="1"/>
          </p:cNvSpPr>
          <p:nvPr>
            <p:ph type="title"/>
          </p:nvPr>
        </p:nvSpPr>
        <p:spPr/>
        <p:txBody>
          <a:bodyPr>
            <a:normAutofit fontScale="90000"/>
          </a:bodyPr>
          <a:lstStyle/>
          <a:p>
            <a:r>
              <a:rPr lang="en-US" dirty="0"/>
              <a:t>Is Your Number on this card?</a:t>
            </a:r>
          </a:p>
        </p:txBody>
      </p:sp>
      <p:graphicFrame>
        <p:nvGraphicFramePr>
          <p:cNvPr id="5" name="Table 4">
            <a:extLst>
              <a:ext uri="{FF2B5EF4-FFF2-40B4-BE49-F238E27FC236}">
                <a16:creationId xmlns:a16="http://schemas.microsoft.com/office/drawing/2014/main" id="{93F21FA2-D5A3-498F-9DD9-5ED9A0F6D940}"/>
              </a:ext>
            </a:extLst>
          </p:cNvPr>
          <p:cNvGraphicFramePr>
            <a:graphicFrameLocks noGrp="1"/>
          </p:cNvGraphicFramePr>
          <p:nvPr>
            <p:extLst/>
          </p:nvPr>
        </p:nvGraphicFramePr>
        <p:xfrm>
          <a:off x="174567" y="1496159"/>
          <a:ext cx="8772008" cy="4306544"/>
        </p:xfrm>
        <a:graphic>
          <a:graphicData uri="http://schemas.openxmlformats.org/drawingml/2006/table">
            <a:tbl>
              <a:tblPr firstRow="1" bandRow="1">
                <a:tableStyleId>{5C22544A-7EE6-4342-B048-85BDC9FD1C3A}</a:tableStyleId>
              </a:tblPr>
              <a:tblGrid>
                <a:gridCol w="1096501">
                  <a:extLst>
                    <a:ext uri="{9D8B030D-6E8A-4147-A177-3AD203B41FA5}">
                      <a16:colId xmlns:a16="http://schemas.microsoft.com/office/drawing/2014/main" val="20000"/>
                    </a:ext>
                  </a:extLst>
                </a:gridCol>
                <a:gridCol w="1096501">
                  <a:extLst>
                    <a:ext uri="{9D8B030D-6E8A-4147-A177-3AD203B41FA5}">
                      <a16:colId xmlns:a16="http://schemas.microsoft.com/office/drawing/2014/main" val="20001"/>
                    </a:ext>
                  </a:extLst>
                </a:gridCol>
                <a:gridCol w="1096501">
                  <a:extLst>
                    <a:ext uri="{9D8B030D-6E8A-4147-A177-3AD203B41FA5}">
                      <a16:colId xmlns:a16="http://schemas.microsoft.com/office/drawing/2014/main" val="20002"/>
                    </a:ext>
                  </a:extLst>
                </a:gridCol>
                <a:gridCol w="1076565">
                  <a:extLst>
                    <a:ext uri="{9D8B030D-6E8A-4147-A177-3AD203B41FA5}">
                      <a16:colId xmlns:a16="http://schemas.microsoft.com/office/drawing/2014/main" val="20003"/>
                    </a:ext>
                  </a:extLst>
                </a:gridCol>
                <a:gridCol w="1116437">
                  <a:extLst>
                    <a:ext uri="{9D8B030D-6E8A-4147-A177-3AD203B41FA5}">
                      <a16:colId xmlns:a16="http://schemas.microsoft.com/office/drawing/2014/main" val="20004"/>
                    </a:ext>
                  </a:extLst>
                </a:gridCol>
                <a:gridCol w="1096501">
                  <a:extLst>
                    <a:ext uri="{9D8B030D-6E8A-4147-A177-3AD203B41FA5}">
                      <a16:colId xmlns:a16="http://schemas.microsoft.com/office/drawing/2014/main" val="20005"/>
                    </a:ext>
                  </a:extLst>
                </a:gridCol>
                <a:gridCol w="1096501">
                  <a:extLst>
                    <a:ext uri="{9D8B030D-6E8A-4147-A177-3AD203B41FA5}">
                      <a16:colId xmlns:a16="http://schemas.microsoft.com/office/drawing/2014/main" val="20006"/>
                    </a:ext>
                  </a:extLst>
                </a:gridCol>
                <a:gridCol w="1096501">
                  <a:extLst>
                    <a:ext uri="{9D8B030D-6E8A-4147-A177-3AD203B41FA5}">
                      <a16:colId xmlns:a16="http://schemas.microsoft.com/office/drawing/2014/main" val="20007"/>
                    </a:ext>
                  </a:extLst>
                </a:gridCol>
              </a:tblGrid>
              <a:tr h="1076636">
                <a:tc>
                  <a:txBody>
                    <a:bodyPr/>
                    <a:lstStyle/>
                    <a:p>
                      <a:pPr algn="ctr">
                        <a:lnSpc>
                          <a:spcPct val="150000"/>
                        </a:lnSpc>
                      </a:pPr>
                      <a:r>
                        <a:rPr lang="en-US" sz="3300" b="1" dirty="0">
                          <a:solidFill>
                            <a:schemeClr val="tx1"/>
                          </a:solidFill>
                        </a:rPr>
                        <a:t>4</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5</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6</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7</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12</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13</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14</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15</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0"/>
                  </a:ext>
                </a:extLst>
              </a:tr>
              <a:tr h="1076636">
                <a:tc>
                  <a:txBody>
                    <a:bodyPr/>
                    <a:lstStyle/>
                    <a:p>
                      <a:pPr algn="ctr">
                        <a:lnSpc>
                          <a:spcPct val="150000"/>
                        </a:lnSpc>
                      </a:pPr>
                      <a:r>
                        <a:rPr lang="en-US" sz="3300" b="1" dirty="0">
                          <a:solidFill>
                            <a:schemeClr val="tx1"/>
                          </a:solidFill>
                        </a:rPr>
                        <a:t>20</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21</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22</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23</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28</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29</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30</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31</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1"/>
                  </a:ext>
                </a:extLst>
              </a:tr>
              <a:tr h="1076636">
                <a:tc>
                  <a:txBody>
                    <a:bodyPr/>
                    <a:lstStyle/>
                    <a:p>
                      <a:pPr algn="ctr">
                        <a:lnSpc>
                          <a:spcPct val="150000"/>
                        </a:lnSpc>
                      </a:pPr>
                      <a:r>
                        <a:rPr lang="en-US" sz="3300" b="1" dirty="0">
                          <a:solidFill>
                            <a:schemeClr val="tx1"/>
                          </a:solidFill>
                        </a:rPr>
                        <a:t>36</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37</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38</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39</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44</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45</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46</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47</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2"/>
                  </a:ext>
                </a:extLst>
              </a:tr>
              <a:tr h="1076636">
                <a:tc>
                  <a:txBody>
                    <a:bodyPr/>
                    <a:lstStyle/>
                    <a:p>
                      <a:pPr algn="ctr">
                        <a:lnSpc>
                          <a:spcPct val="150000"/>
                        </a:lnSpc>
                      </a:pPr>
                      <a:r>
                        <a:rPr lang="en-US" sz="3300" b="1" dirty="0">
                          <a:solidFill>
                            <a:schemeClr val="tx1"/>
                          </a:solidFill>
                        </a:rPr>
                        <a:t>52</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53</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54</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55</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60</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61</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62</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63</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058151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3D712B-095F-49C9-9D0C-DB0D8F0936B3}"/>
              </a:ext>
            </a:extLst>
          </p:cNvPr>
          <p:cNvSpPr>
            <a:spLocks noGrp="1"/>
          </p:cNvSpPr>
          <p:nvPr>
            <p:ph type="title"/>
          </p:nvPr>
        </p:nvSpPr>
        <p:spPr/>
        <p:txBody>
          <a:bodyPr>
            <a:normAutofit fontScale="90000"/>
          </a:bodyPr>
          <a:lstStyle/>
          <a:p>
            <a:r>
              <a:rPr lang="en-US" dirty="0"/>
              <a:t>Is Your Number on this card?</a:t>
            </a:r>
          </a:p>
        </p:txBody>
      </p:sp>
      <p:graphicFrame>
        <p:nvGraphicFramePr>
          <p:cNvPr id="5" name="Table 4">
            <a:extLst>
              <a:ext uri="{FF2B5EF4-FFF2-40B4-BE49-F238E27FC236}">
                <a16:creationId xmlns:a16="http://schemas.microsoft.com/office/drawing/2014/main" id="{34F88518-2DF2-42E8-B596-756E5433BB26}"/>
              </a:ext>
            </a:extLst>
          </p:cNvPr>
          <p:cNvGraphicFramePr>
            <a:graphicFrameLocks noGrp="1"/>
          </p:cNvGraphicFramePr>
          <p:nvPr>
            <p:extLst/>
          </p:nvPr>
        </p:nvGraphicFramePr>
        <p:xfrm>
          <a:off x="197430" y="1496159"/>
          <a:ext cx="8749144" cy="4306540"/>
        </p:xfrm>
        <a:graphic>
          <a:graphicData uri="http://schemas.openxmlformats.org/drawingml/2006/table">
            <a:tbl>
              <a:tblPr firstRow="1" bandRow="1">
                <a:tableStyleId>{5C22544A-7EE6-4342-B048-85BDC9FD1C3A}</a:tableStyleId>
              </a:tblPr>
              <a:tblGrid>
                <a:gridCol w="1093643">
                  <a:extLst>
                    <a:ext uri="{9D8B030D-6E8A-4147-A177-3AD203B41FA5}">
                      <a16:colId xmlns:a16="http://schemas.microsoft.com/office/drawing/2014/main" val="20000"/>
                    </a:ext>
                  </a:extLst>
                </a:gridCol>
                <a:gridCol w="1093643">
                  <a:extLst>
                    <a:ext uri="{9D8B030D-6E8A-4147-A177-3AD203B41FA5}">
                      <a16:colId xmlns:a16="http://schemas.microsoft.com/office/drawing/2014/main" val="20001"/>
                    </a:ext>
                  </a:extLst>
                </a:gridCol>
                <a:gridCol w="1093643">
                  <a:extLst>
                    <a:ext uri="{9D8B030D-6E8A-4147-A177-3AD203B41FA5}">
                      <a16:colId xmlns:a16="http://schemas.microsoft.com/office/drawing/2014/main" val="20002"/>
                    </a:ext>
                  </a:extLst>
                </a:gridCol>
                <a:gridCol w="1073759">
                  <a:extLst>
                    <a:ext uri="{9D8B030D-6E8A-4147-A177-3AD203B41FA5}">
                      <a16:colId xmlns:a16="http://schemas.microsoft.com/office/drawing/2014/main" val="20003"/>
                    </a:ext>
                  </a:extLst>
                </a:gridCol>
                <a:gridCol w="1113527">
                  <a:extLst>
                    <a:ext uri="{9D8B030D-6E8A-4147-A177-3AD203B41FA5}">
                      <a16:colId xmlns:a16="http://schemas.microsoft.com/office/drawing/2014/main" val="20004"/>
                    </a:ext>
                  </a:extLst>
                </a:gridCol>
                <a:gridCol w="1093643">
                  <a:extLst>
                    <a:ext uri="{9D8B030D-6E8A-4147-A177-3AD203B41FA5}">
                      <a16:colId xmlns:a16="http://schemas.microsoft.com/office/drawing/2014/main" val="20005"/>
                    </a:ext>
                  </a:extLst>
                </a:gridCol>
                <a:gridCol w="1093643">
                  <a:extLst>
                    <a:ext uri="{9D8B030D-6E8A-4147-A177-3AD203B41FA5}">
                      <a16:colId xmlns:a16="http://schemas.microsoft.com/office/drawing/2014/main" val="20006"/>
                    </a:ext>
                  </a:extLst>
                </a:gridCol>
                <a:gridCol w="1093643">
                  <a:extLst>
                    <a:ext uri="{9D8B030D-6E8A-4147-A177-3AD203B41FA5}">
                      <a16:colId xmlns:a16="http://schemas.microsoft.com/office/drawing/2014/main" val="20007"/>
                    </a:ext>
                  </a:extLst>
                </a:gridCol>
              </a:tblGrid>
              <a:tr h="1076635">
                <a:tc>
                  <a:txBody>
                    <a:bodyPr/>
                    <a:lstStyle/>
                    <a:p>
                      <a:pPr algn="ctr">
                        <a:lnSpc>
                          <a:spcPct val="150000"/>
                        </a:lnSpc>
                      </a:pPr>
                      <a:r>
                        <a:rPr lang="en-US" sz="3300" b="1" dirty="0">
                          <a:solidFill>
                            <a:schemeClr val="tx1"/>
                          </a:solidFill>
                        </a:rPr>
                        <a:t>8</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9</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10</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11</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12</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13</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14</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15</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0"/>
                  </a:ext>
                </a:extLst>
              </a:tr>
              <a:tr h="1076635">
                <a:tc>
                  <a:txBody>
                    <a:bodyPr/>
                    <a:lstStyle/>
                    <a:p>
                      <a:pPr algn="ctr">
                        <a:lnSpc>
                          <a:spcPct val="150000"/>
                        </a:lnSpc>
                      </a:pPr>
                      <a:r>
                        <a:rPr lang="en-US" sz="3300" b="1" dirty="0">
                          <a:solidFill>
                            <a:schemeClr val="tx1"/>
                          </a:solidFill>
                        </a:rPr>
                        <a:t>24</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25</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26</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27</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28</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29</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30</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31</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1"/>
                  </a:ext>
                </a:extLst>
              </a:tr>
              <a:tr h="1076635">
                <a:tc>
                  <a:txBody>
                    <a:bodyPr/>
                    <a:lstStyle/>
                    <a:p>
                      <a:pPr algn="ctr">
                        <a:lnSpc>
                          <a:spcPct val="150000"/>
                        </a:lnSpc>
                      </a:pPr>
                      <a:r>
                        <a:rPr lang="en-US" sz="3300" b="1" dirty="0">
                          <a:solidFill>
                            <a:schemeClr val="tx1"/>
                          </a:solidFill>
                        </a:rPr>
                        <a:t>40</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41</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42</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43</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44</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45</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46</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47</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2"/>
                  </a:ext>
                </a:extLst>
              </a:tr>
              <a:tr h="1076635">
                <a:tc>
                  <a:txBody>
                    <a:bodyPr/>
                    <a:lstStyle/>
                    <a:p>
                      <a:pPr algn="ctr">
                        <a:lnSpc>
                          <a:spcPct val="150000"/>
                        </a:lnSpc>
                      </a:pPr>
                      <a:r>
                        <a:rPr lang="en-US" sz="3300" b="1" dirty="0">
                          <a:solidFill>
                            <a:schemeClr val="tx1"/>
                          </a:solidFill>
                        </a:rPr>
                        <a:t>56</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57</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58</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59</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60</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61</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62</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63</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896547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3D712B-095F-49C9-9D0C-DB0D8F0936B3}"/>
              </a:ext>
            </a:extLst>
          </p:cNvPr>
          <p:cNvSpPr>
            <a:spLocks noGrp="1"/>
          </p:cNvSpPr>
          <p:nvPr>
            <p:ph type="title"/>
          </p:nvPr>
        </p:nvSpPr>
        <p:spPr/>
        <p:txBody>
          <a:bodyPr>
            <a:normAutofit fontScale="90000"/>
          </a:bodyPr>
          <a:lstStyle/>
          <a:p>
            <a:r>
              <a:rPr lang="en-US" dirty="0"/>
              <a:t>Is Your Number on this card?</a:t>
            </a:r>
          </a:p>
        </p:txBody>
      </p:sp>
      <p:graphicFrame>
        <p:nvGraphicFramePr>
          <p:cNvPr id="5" name="Table 4">
            <a:extLst>
              <a:ext uri="{FF2B5EF4-FFF2-40B4-BE49-F238E27FC236}">
                <a16:creationId xmlns:a16="http://schemas.microsoft.com/office/drawing/2014/main" id="{6181FC16-95DE-436C-9767-5CE6AC3AA197}"/>
              </a:ext>
            </a:extLst>
          </p:cNvPr>
          <p:cNvGraphicFramePr>
            <a:graphicFrameLocks noGrp="1"/>
          </p:cNvGraphicFramePr>
          <p:nvPr>
            <p:extLst/>
          </p:nvPr>
        </p:nvGraphicFramePr>
        <p:xfrm>
          <a:off x="174565" y="1496159"/>
          <a:ext cx="8772007" cy="4306540"/>
        </p:xfrm>
        <a:graphic>
          <a:graphicData uri="http://schemas.openxmlformats.org/drawingml/2006/table">
            <a:tbl>
              <a:tblPr firstRow="1" bandRow="1">
                <a:tableStyleId>{5C22544A-7EE6-4342-B048-85BDC9FD1C3A}</a:tableStyleId>
              </a:tblPr>
              <a:tblGrid>
                <a:gridCol w="1096501">
                  <a:extLst>
                    <a:ext uri="{9D8B030D-6E8A-4147-A177-3AD203B41FA5}">
                      <a16:colId xmlns:a16="http://schemas.microsoft.com/office/drawing/2014/main" val="20000"/>
                    </a:ext>
                  </a:extLst>
                </a:gridCol>
                <a:gridCol w="1096501">
                  <a:extLst>
                    <a:ext uri="{9D8B030D-6E8A-4147-A177-3AD203B41FA5}">
                      <a16:colId xmlns:a16="http://schemas.microsoft.com/office/drawing/2014/main" val="20001"/>
                    </a:ext>
                  </a:extLst>
                </a:gridCol>
                <a:gridCol w="1096501">
                  <a:extLst>
                    <a:ext uri="{9D8B030D-6E8A-4147-A177-3AD203B41FA5}">
                      <a16:colId xmlns:a16="http://schemas.microsoft.com/office/drawing/2014/main" val="20002"/>
                    </a:ext>
                  </a:extLst>
                </a:gridCol>
                <a:gridCol w="1076564">
                  <a:extLst>
                    <a:ext uri="{9D8B030D-6E8A-4147-A177-3AD203B41FA5}">
                      <a16:colId xmlns:a16="http://schemas.microsoft.com/office/drawing/2014/main" val="20003"/>
                    </a:ext>
                  </a:extLst>
                </a:gridCol>
                <a:gridCol w="1116437">
                  <a:extLst>
                    <a:ext uri="{9D8B030D-6E8A-4147-A177-3AD203B41FA5}">
                      <a16:colId xmlns:a16="http://schemas.microsoft.com/office/drawing/2014/main" val="20004"/>
                    </a:ext>
                  </a:extLst>
                </a:gridCol>
                <a:gridCol w="1096501">
                  <a:extLst>
                    <a:ext uri="{9D8B030D-6E8A-4147-A177-3AD203B41FA5}">
                      <a16:colId xmlns:a16="http://schemas.microsoft.com/office/drawing/2014/main" val="20005"/>
                    </a:ext>
                  </a:extLst>
                </a:gridCol>
                <a:gridCol w="1096501">
                  <a:extLst>
                    <a:ext uri="{9D8B030D-6E8A-4147-A177-3AD203B41FA5}">
                      <a16:colId xmlns:a16="http://schemas.microsoft.com/office/drawing/2014/main" val="20006"/>
                    </a:ext>
                  </a:extLst>
                </a:gridCol>
                <a:gridCol w="1096501">
                  <a:extLst>
                    <a:ext uri="{9D8B030D-6E8A-4147-A177-3AD203B41FA5}">
                      <a16:colId xmlns:a16="http://schemas.microsoft.com/office/drawing/2014/main" val="20007"/>
                    </a:ext>
                  </a:extLst>
                </a:gridCol>
              </a:tblGrid>
              <a:tr h="1076635">
                <a:tc>
                  <a:txBody>
                    <a:bodyPr/>
                    <a:lstStyle/>
                    <a:p>
                      <a:pPr algn="ctr">
                        <a:lnSpc>
                          <a:spcPct val="150000"/>
                        </a:lnSpc>
                      </a:pPr>
                      <a:r>
                        <a:rPr lang="en-US" sz="3300" b="1" dirty="0">
                          <a:solidFill>
                            <a:schemeClr val="tx1"/>
                          </a:solidFill>
                        </a:rPr>
                        <a:t>16</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17</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18</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19</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20</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21</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22</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23</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0"/>
                  </a:ext>
                </a:extLst>
              </a:tr>
              <a:tr h="1076635">
                <a:tc>
                  <a:txBody>
                    <a:bodyPr/>
                    <a:lstStyle/>
                    <a:p>
                      <a:pPr algn="ctr">
                        <a:lnSpc>
                          <a:spcPct val="150000"/>
                        </a:lnSpc>
                      </a:pPr>
                      <a:r>
                        <a:rPr lang="en-US" sz="3300" b="1" dirty="0">
                          <a:solidFill>
                            <a:schemeClr val="tx1"/>
                          </a:solidFill>
                        </a:rPr>
                        <a:t>24</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25</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26</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27</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28</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29</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30</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31</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1"/>
                  </a:ext>
                </a:extLst>
              </a:tr>
              <a:tr h="1076635">
                <a:tc>
                  <a:txBody>
                    <a:bodyPr/>
                    <a:lstStyle/>
                    <a:p>
                      <a:pPr algn="ctr">
                        <a:lnSpc>
                          <a:spcPct val="150000"/>
                        </a:lnSpc>
                      </a:pPr>
                      <a:r>
                        <a:rPr lang="en-US" sz="3300" b="1" dirty="0">
                          <a:solidFill>
                            <a:schemeClr val="tx1"/>
                          </a:solidFill>
                        </a:rPr>
                        <a:t>48</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49</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50</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51</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52</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53</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54</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55</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2"/>
                  </a:ext>
                </a:extLst>
              </a:tr>
              <a:tr h="1076635">
                <a:tc>
                  <a:txBody>
                    <a:bodyPr/>
                    <a:lstStyle/>
                    <a:p>
                      <a:pPr algn="ctr">
                        <a:lnSpc>
                          <a:spcPct val="150000"/>
                        </a:lnSpc>
                      </a:pPr>
                      <a:r>
                        <a:rPr lang="en-US" sz="3300" b="1" dirty="0">
                          <a:solidFill>
                            <a:schemeClr val="tx1"/>
                          </a:solidFill>
                        </a:rPr>
                        <a:t>56</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57</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58</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59</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60</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61</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62</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pPr>
                      <a:r>
                        <a:rPr lang="en-US" sz="3300" b="1" dirty="0">
                          <a:solidFill>
                            <a:schemeClr val="tx1"/>
                          </a:solidFill>
                        </a:rPr>
                        <a:t>63</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264650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teamClown4x3.potx" id="{8FD2DB1D-A793-4345-8349-FAA26F626081}" vid="{C0A31949-22FC-44FF-9E13-F56239FA1823}"/>
    </a:ext>
  </a:extLst>
</a:theme>
</file>

<file path=docProps/app.xml><?xml version="1.0" encoding="utf-8"?>
<Properties xmlns="http://schemas.openxmlformats.org/officeDocument/2006/extended-properties" xmlns:vt="http://schemas.openxmlformats.org/officeDocument/2006/docPropsVTypes">
  <Template>steamClown4x3</Template>
  <TotalTime>66</TotalTime>
  <Words>952</Words>
  <Application>Microsoft Office PowerPoint</Application>
  <PresentationFormat>On-screen Show (4:3)</PresentationFormat>
  <Paragraphs>355</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Showcard Gothic</vt:lpstr>
      <vt:lpstr>Office Theme</vt:lpstr>
      <vt:lpstr>Let’s Play a Game…</vt:lpstr>
      <vt:lpstr>See Appendix A, for Licensing &amp; Attribution information</vt:lpstr>
      <vt:lpstr>How this Game works…</vt:lpstr>
      <vt:lpstr>All Six Cards</vt:lpstr>
      <vt:lpstr>Is Your Number on this card?</vt:lpstr>
      <vt:lpstr>Is Your Number on this card?</vt:lpstr>
      <vt:lpstr>Is Your Number on this card?</vt:lpstr>
      <vt:lpstr>Is Your Number on this card?</vt:lpstr>
      <vt:lpstr>Is Your Number on this card?</vt:lpstr>
      <vt:lpstr>Is Your Number on this card?</vt:lpstr>
      <vt:lpstr>PowerPoint Presentation</vt:lpstr>
    </vt:vector>
  </TitlesOfParts>
  <Company>STEAM Clown(TM) &amp; SVCTE MetroEd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STEAM-Clown</dc:creator>
  <cp:keywords>No Markings</cp:keywords>
  <cp:lastModifiedBy>STEAM-Clown</cp:lastModifiedBy>
  <cp:revision>10</cp:revision>
  <dcterms:created xsi:type="dcterms:W3CDTF">2018-03-25T01:00:02Z</dcterms:created>
  <dcterms:modified xsi:type="dcterms:W3CDTF">2018-03-25T02:11:25Z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12e38554-053b-486b-b5f7-a173801b3729</vt:lpwstr>
  </property>
  <property fmtid="{D5CDD505-2E9C-101B-9397-08002B2CF9AE}" pid="3" name="XilinxClassification">
    <vt:lpwstr>No Markings</vt:lpwstr>
  </property>
</Properties>
</file>